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31"/>
  </p:notesMasterIdLst>
  <p:sldIdLst>
    <p:sldId id="256" r:id="rId2"/>
    <p:sldId id="262" r:id="rId3"/>
    <p:sldId id="258" r:id="rId4"/>
    <p:sldId id="259" r:id="rId5"/>
    <p:sldId id="261" r:id="rId6"/>
    <p:sldId id="273" r:id="rId7"/>
    <p:sldId id="278" r:id="rId8"/>
    <p:sldId id="263" r:id="rId9"/>
    <p:sldId id="269" r:id="rId10"/>
    <p:sldId id="264" r:id="rId11"/>
    <p:sldId id="260" r:id="rId12"/>
    <p:sldId id="280" r:id="rId13"/>
    <p:sldId id="265" r:id="rId14"/>
    <p:sldId id="266" r:id="rId15"/>
    <p:sldId id="270" r:id="rId16"/>
    <p:sldId id="271" r:id="rId17"/>
    <p:sldId id="274" r:id="rId18"/>
    <p:sldId id="272" r:id="rId19"/>
    <p:sldId id="275" r:id="rId20"/>
    <p:sldId id="276" r:id="rId21"/>
    <p:sldId id="277" r:id="rId22"/>
    <p:sldId id="284" r:id="rId23"/>
    <p:sldId id="285" r:id="rId24"/>
    <p:sldId id="286" r:id="rId25"/>
    <p:sldId id="267" r:id="rId26"/>
    <p:sldId id="279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5B46D906-3D37-4CA8-BDE7-7F1619F7CD0E}">
          <p14:sldIdLst>
            <p14:sldId id="256"/>
          </p14:sldIdLst>
        </p14:section>
        <p14:section name="Introducción" id="{D26A0778-2DDD-45B2-986E-F3EDAE3517AE}">
          <p14:sldIdLst>
            <p14:sldId id="262"/>
            <p14:sldId id="258"/>
            <p14:sldId id="259"/>
            <p14:sldId id="261"/>
            <p14:sldId id="273"/>
            <p14:sldId id="278"/>
          </p14:sldIdLst>
        </p14:section>
        <p14:section name="Mejorando DX" id="{B97673D5-FDAC-4DDB-92D2-EADEC9D47E59}">
          <p14:sldIdLst>
            <p14:sldId id="263"/>
            <p14:sldId id="269"/>
            <p14:sldId id="264"/>
          </p14:sldIdLst>
        </p14:section>
        <p14:section name="Métricas" id="{42737209-D2CB-47E5-9831-5573FE7F5A11}">
          <p14:sldIdLst>
            <p14:sldId id="260"/>
            <p14:sldId id="280"/>
            <p14:sldId id="265"/>
            <p14:sldId id="266"/>
            <p14:sldId id="270"/>
            <p14:sldId id="271"/>
            <p14:sldId id="274"/>
          </p14:sldIdLst>
        </p14:section>
        <p14:section name="Problemas" id="{B809CB45-25B3-48B7-91CF-D3F35FD46D20}">
          <p14:sldIdLst>
            <p14:sldId id="272"/>
            <p14:sldId id="275"/>
            <p14:sldId id="276"/>
            <p14:sldId id="277"/>
            <p14:sldId id="284"/>
            <p14:sldId id="285"/>
            <p14:sldId id="286"/>
          </p14:sldIdLst>
        </p14:section>
        <p14:section name="Extra" id="{ABCAD459-7098-4CD4-BDBA-BCEA24FCB15B}">
          <p14:sldIdLst>
            <p14:sldId id="267"/>
            <p14:sldId id="279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B7C5C9"/>
    <a:srgbClr val="91A6AD"/>
    <a:srgbClr val="F7B447"/>
    <a:srgbClr val="F9C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AD596-102B-4114-9EB0-F3FD8EE5C152}" v="1996" dt="2023-02-16T20:01:23.920"/>
    <p1510:client id="{8CF812DC-D1F6-4B48-A887-559A62EA07FD}" v="545" dt="2023-02-16T22:53:51.571"/>
    <p1510:client id="{D2C059EF-F636-211C-DA68-50681AF317CB}" v="1022" dt="2023-02-16T19:46:5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AAFB1-D3A3-4070-9399-FE13886B15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AEC34B-F3F8-41EF-BFC5-AE0A5791B1D6}">
      <dgm:prSet/>
      <dgm:spPr/>
      <dgm:t>
        <a:bodyPr/>
        <a:lstStyle/>
        <a:p>
          <a:r>
            <a:rPr lang="es-ES"/>
            <a:t>There is no formal way to measure the DX sadly</a:t>
          </a:r>
          <a:endParaRPr lang="en-US"/>
        </a:p>
      </dgm:t>
    </dgm:pt>
    <dgm:pt modelId="{67E7ADB1-3CB3-4D11-828D-3AD18F77174E}" type="parTrans" cxnId="{75402176-7986-497C-AEAC-47EC5FAC7DDF}">
      <dgm:prSet/>
      <dgm:spPr/>
      <dgm:t>
        <a:bodyPr/>
        <a:lstStyle/>
        <a:p>
          <a:endParaRPr lang="en-US"/>
        </a:p>
      </dgm:t>
    </dgm:pt>
    <dgm:pt modelId="{B02A9209-7AA0-4EA4-AE39-4C6507ACC2F2}" type="sibTrans" cxnId="{75402176-7986-497C-AEAC-47EC5FAC7DDF}">
      <dgm:prSet/>
      <dgm:spPr/>
      <dgm:t>
        <a:bodyPr/>
        <a:lstStyle/>
        <a:p>
          <a:endParaRPr lang="en-US"/>
        </a:p>
      </dgm:t>
    </dgm:pt>
    <dgm:pt modelId="{D70B5C1B-DD6F-4B5F-B696-3118B5988A26}">
      <dgm:prSet/>
      <dgm:spPr/>
      <dgm:t>
        <a:bodyPr/>
        <a:lstStyle/>
        <a:p>
          <a:r>
            <a:rPr lang="es-ES"/>
            <a:t>Big companies tend to fight for their DX reputation</a:t>
          </a:r>
          <a:endParaRPr lang="en-US"/>
        </a:p>
      </dgm:t>
    </dgm:pt>
    <dgm:pt modelId="{9FF95A1A-20AA-46DD-9033-B710CF3C9242}" type="parTrans" cxnId="{D2B971C7-84C1-4D68-8801-82697855AB4F}">
      <dgm:prSet/>
      <dgm:spPr/>
      <dgm:t>
        <a:bodyPr/>
        <a:lstStyle/>
        <a:p>
          <a:endParaRPr lang="en-US"/>
        </a:p>
      </dgm:t>
    </dgm:pt>
    <dgm:pt modelId="{4E52658D-D66C-45CC-8CC5-B9AB19633811}" type="sibTrans" cxnId="{D2B971C7-84C1-4D68-8801-82697855AB4F}">
      <dgm:prSet/>
      <dgm:spPr/>
      <dgm:t>
        <a:bodyPr/>
        <a:lstStyle/>
        <a:p>
          <a:endParaRPr lang="en-US"/>
        </a:p>
      </dgm:t>
    </dgm:pt>
    <dgm:pt modelId="{92D329F7-892B-4A72-9928-02394CE3C5E4}">
      <dgm:prSet/>
      <dgm:spPr/>
      <dgm:t>
        <a:bodyPr/>
        <a:lstStyle/>
        <a:p>
          <a:r>
            <a:rPr lang="es-ES"/>
            <a:t>There is an increasing trend</a:t>
          </a:r>
          <a:endParaRPr lang="en-US"/>
        </a:p>
      </dgm:t>
    </dgm:pt>
    <dgm:pt modelId="{AED9FCAC-0962-47E6-986D-0F3DD54C9D59}" type="parTrans" cxnId="{91F02345-F009-4776-97AF-6CC93609B0B5}">
      <dgm:prSet/>
      <dgm:spPr/>
      <dgm:t>
        <a:bodyPr/>
        <a:lstStyle/>
        <a:p>
          <a:endParaRPr lang="en-US"/>
        </a:p>
      </dgm:t>
    </dgm:pt>
    <dgm:pt modelId="{2B882E63-0C54-4970-9FF0-96F50C053D50}" type="sibTrans" cxnId="{91F02345-F009-4776-97AF-6CC93609B0B5}">
      <dgm:prSet/>
      <dgm:spPr/>
      <dgm:t>
        <a:bodyPr/>
        <a:lstStyle/>
        <a:p>
          <a:endParaRPr lang="en-US"/>
        </a:p>
      </dgm:t>
    </dgm:pt>
    <dgm:pt modelId="{0B5CAEA4-B1D2-49CF-B278-A7A218C6736F}" type="pres">
      <dgm:prSet presAssocID="{794AAFB1-D3A3-4070-9399-FE13886B1599}" presName="root" presStyleCnt="0">
        <dgm:presLayoutVars>
          <dgm:dir/>
          <dgm:resizeHandles val="exact"/>
        </dgm:presLayoutVars>
      </dgm:prSet>
      <dgm:spPr/>
    </dgm:pt>
    <dgm:pt modelId="{FA1A7325-37AC-4AD6-A985-A88393E68587}" type="pres">
      <dgm:prSet presAssocID="{7EAEC34B-F3F8-41EF-BFC5-AE0A5791B1D6}" presName="compNode" presStyleCnt="0"/>
      <dgm:spPr/>
    </dgm:pt>
    <dgm:pt modelId="{6B36357B-F716-4DC8-9A98-34A9688C4287}" type="pres">
      <dgm:prSet presAssocID="{7EAEC34B-F3F8-41EF-BFC5-AE0A5791B1D6}" presName="bgRect" presStyleLbl="bgShp" presStyleIdx="0" presStyleCnt="3"/>
      <dgm:spPr/>
    </dgm:pt>
    <dgm:pt modelId="{7E7D88BC-492C-4D94-A277-7A65C6770C74}" type="pres">
      <dgm:prSet presAssocID="{7EAEC34B-F3F8-41EF-BFC5-AE0A5791B1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la"/>
        </a:ext>
      </dgm:extLst>
    </dgm:pt>
    <dgm:pt modelId="{0D73ABD0-14DB-489C-A1E9-EA107DC1DCD6}" type="pres">
      <dgm:prSet presAssocID="{7EAEC34B-F3F8-41EF-BFC5-AE0A5791B1D6}" presName="spaceRect" presStyleCnt="0"/>
      <dgm:spPr/>
    </dgm:pt>
    <dgm:pt modelId="{CE6E765A-6A37-43D1-84AC-ED7B0B0E7145}" type="pres">
      <dgm:prSet presAssocID="{7EAEC34B-F3F8-41EF-BFC5-AE0A5791B1D6}" presName="parTx" presStyleLbl="revTx" presStyleIdx="0" presStyleCnt="3">
        <dgm:presLayoutVars>
          <dgm:chMax val="0"/>
          <dgm:chPref val="0"/>
        </dgm:presLayoutVars>
      </dgm:prSet>
      <dgm:spPr/>
    </dgm:pt>
    <dgm:pt modelId="{E68FAE7F-A091-4B5D-AF7F-EB57604FC6F0}" type="pres">
      <dgm:prSet presAssocID="{B02A9209-7AA0-4EA4-AE39-4C6507ACC2F2}" presName="sibTrans" presStyleCnt="0"/>
      <dgm:spPr/>
    </dgm:pt>
    <dgm:pt modelId="{C7F8D571-FBBD-4E3A-B129-108D31D2605A}" type="pres">
      <dgm:prSet presAssocID="{D70B5C1B-DD6F-4B5F-B696-3118B5988A26}" presName="compNode" presStyleCnt="0"/>
      <dgm:spPr/>
    </dgm:pt>
    <dgm:pt modelId="{67F3B37C-E09E-4AF2-8EE2-D6F2652706DE}" type="pres">
      <dgm:prSet presAssocID="{D70B5C1B-DD6F-4B5F-B696-3118B5988A26}" presName="bgRect" presStyleLbl="bgShp" presStyleIdx="1" presStyleCnt="3"/>
      <dgm:spPr/>
    </dgm:pt>
    <dgm:pt modelId="{4E82F5DF-91F6-4151-8AB0-1B461878B3D3}" type="pres">
      <dgm:prSet presAssocID="{D70B5C1B-DD6F-4B5F-B696-3118B5988A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90AB62D2-6566-4378-A280-8C735148C385}" type="pres">
      <dgm:prSet presAssocID="{D70B5C1B-DD6F-4B5F-B696-3118B5988A26}" presName="spaceRect" presStyleCnt="0"/>
      <dgm:spPr/>
    </dgm:pt>
    <dgm:pt modelId="{95E8193A-8D7A-4ABA-AC96-415BE5A92011}" type="pres">
      <dgm:prSet presAssocID="{D70B5C1B-DD6F-4B5F-B696-3118B5988A26}" presName="parTx" presStyleLbl="revTx" presStyleIdx="1" presStyleCnt="3">
        <dgm:presLayoutVars>
          <dgm:chMax val="0"/>
          <dgm:chPref val="0"/>
        </dgm:presLayoutVars>
      </dgm:prSet>
      <dgm:spPr/>
    </dgm:pt>
    <dgm:pt modelId="{E1CB30E6-975C-4AFC-89BF-452A0E46D5E5}" type="pres">
      <dgm:prSet presAssocID="{4E52658D-D66C-45CC-8CC5-B9AB19633811}" presName="sibTrans" presStyleCnt="0"/>
      <dgm:spPr/>
    </dgm:pt>
    <dgm:pt modelId="{9842E472-AE0A-45F1-A363-FD29EF809240}" type="pres">
      <dgm:prSet presAssocID="{92D329F7-892B-4A72-9928-02394CE3C5E4}" presName="compNode" presStyleCnt="0"/>
      <dgm:spPr/>
    </dgm:pt>
    <dgm:pt modelId="{289D183E-AAA1-40A4-A59A-4E40D9320377}" type="pres">
      <dgm:prSet presAssocID="{92D329F7-892B-4A72-9928-02394CE3C5E4}" presName="bgRect" presStyleLbl="bgShp" presStyleIdx="2" presStyleCnt="3"/>
      <dgm:spPr/>
    </dgm:pt>
    <dgm:pt modelId="{31F2DF76-6988-43D7-BA76-313FE7EEBD49}" type="pres">
      <dgm:prSet presAssocID="{92D329F7-892B-4A72-9928-02394CE3C5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D0DB1BF-4A95-4E68-812A-31EAAC6684AB}" type="pres">
      <dgm:prSet presAssocID="{92D329F7-892B-4A72-9928-02394CE3C5E4}" presName="spaceRect" presStyleCnt="0"/>
      <dgm:spPr/>
    </dgm:pt>
    <dgm:pt modelId="{D0F99698-4FC8-4BFF-BDFA-503956FFFB3A}" type="pres">
      <dgm:prSet presAssocID="{92D329F7-892B-4A72-9928-02394CE3C5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5F6E0A-EB2B-40B5-90B2-B4877B6F90C3}" type="presOf" srcId="{92D329F7-892B-4A72-9928-02394CE3C5E4}" destId="{D0F99698-4FC8-4BFF-BDFA-503956FFFB3A}" srcOrd="0" destOrd="0" presId="urn:microsoft.com/office/officeart/2018/2/layout/IconVerticalSolidList"/>
    <dgm:cxn modelId="{8E99C413-78FD-43AB-9658-3932B13B2560}" type="presOf" srcId="{7EAEC34B-F3F8-41EF-BFC5-AE0A5791B1D6}" destId="{CE6E765A-6A37-43D1-84AC-ED7B0B0E7145}" srcOrd="0" destOrd="0" presId="urn:microsoft.com/office/officeart/2018/2/layout/IconVerticalSolidList"/>
    <dgm:cxn modelId="{91F02345-F009-4776-97AF-6CC93609B0B5}" srcId="{794AAFB1-D3A3-4070-9399-FE13886B1599}" destId="{92D329F7-892B-4A72-9928-02394CE3C5E4}" srcOrd="2" destOrd="0" parTransId="{AED9FCAC-0962-47E6-986D-0F3DD54C9D59}" sibTransId="{2B882E63-0C54-4970-9FF0-96F50C053D50}"/>
    <dgm:cxn modelId="{75402176-7986-497C-AEAC-47EC5FAC7DDF}" srcId="{794AAFB1-D3A3-4070-9399-FE13886B1599}" destId="{7EAEC34B-F3F8-41EF-BFC5-AE0A5791B1D6}" srcOrd="0" destOrd="0" parTransId="{67E7ADB1-3CB3-4D11-828D-3AD18F77174E}" sibTransId="{B02A9209-7AA0-4EA4-AE39-4C6507ACC2F2}"/>
    <dgm:cxn modelId="{A952C3C1-825C-4F98-8771-EF1987597975}" type="presOf" srcId="{D70B5C1B-DD6F-4B5F-B696-3118B5988A26}" destId="{95E8193A-8D7A-4ABA-AC96-415BE5A92011}" srcOrd="0" destOrd="0" presId="urn:microsoft.com/office/officeart/2018/2/layout/IconVerticalSolidList"/>
    <dgm:cxn modelId="{D2B971C7-84C1-4D68-8801-82697855AB4F}" srcId="{794AAFB1-D3A3-4070-9399-FE13886B1599}" destId="{D70B5C1B-DD6F-4B5F-B696-3118B5988A26}" srcOrd="1" destOrd="0" parTransId="{9FF95A1A-20AA-46DD-9033-B710CF3C9242}" sibTransId="{4E52658D-D66C-45CC-8CC5-B9AB19633811}"/>
    <dgm:cxn modelId="{5039E6CC-C816-4EC4-8736-8CB2AC3A2874}" type="presOf" srcId="{794AAFB1-D3A3-4070-9399-FE13886B1599}" destId="{0B5CAEA4-B1D2-49CF-B278-A7A218C6736F}" srcOrd="0" destOrd="0" presId="urn:microsoft.com/office/officeart/2018/2/layout/IconVerticalSolidList"/>
    <dgm:cxn modelId="{52EAFF72-3E03-43C1-AB97-F941A740D387}" type="presParOf" srcId="{0B5CAEA4-B1D2-49CF-B278-A7A218C6736F}" destId="{FA1A7325-37AC-4AD6-A985-A88393E68587}" srcOrd="0" destOrd="0" presId="urn:microsoft.com/office/officeart/2018/2/layout/IconVerticalSolidList"/>
    <dgm:cxn modelId="{9B171947-D029-44D4-9B33-A5DEF1AEDC3A}" type="presParOf" srcId="{FA1A7325-37AC-4AD6-A985-A88393E68587}" destId="{6B36357B-F716-4DC8-9A98-34A9688C4287}" srcOrd="0" destOrd="0" presId="urn:microsoft.com/office/officeart/2018/2/layout/IconVerticalSolidList"/>
    <dgm:cxn modelId="{AE0BAFB5-D42D-4162-A232-9E3029ACFB7D}" type="presParOf" srcId="{FA1A7325-37AC-4AD6-A985-A88393E68587}" destId="{7E7D88BC-492C-4D94-A277-7A65C6770C74}" srcOrd="1" destOrd="0" presId="urn:microsoft.com/office/officeart/2018/2/layout/IconVerticalSolidList"/>
    <dgm:cxn modelId="{58C5A390-6FF9-4DC1-A29A-EE955501962B}" type="presParOf" srcId="{FA1A7325-37AC-4AD6-A985-A88393E68587}" destId="{0D73ABD0-14DB-489C-A1E9-EA107DC1DCD6}" srcOrd="2" destOrd="0" presId="urn:microsoft.com/office/officeart/2018/2/layout/IconVerticalSolidList"/>
    <dgm:cxn modelId="{D8D562A6-A695-4975-A32E-395005E6406E}" type="presParOf" srcId="{FA1A7325-37AC-4AD6-A985-A88393E68587}" destId="{CE6E765A-6A37-43D1-84AC-ED7B0B0E7145}" srcOrd="3" destOrd="0" presId="urn:microsoft.com/office/officeart/2018/2/layout/IconVerticalSolidList"/>
    <dgm:cxn modelId="{47386DB5-D3F3-47C5-9AF6-547815DCEBEE}" type="presParOf" srcId="{0B5CAEA4-B1D2-49CF-B278-A7A218C6736F}" destId="{E68FAE7F-A091-4B5D-AF7F-EB57604FC6F0}" srcOrd="1" destOrd="0" presId="urn:microsoft.com/office/officeart/2018/2/layout/IconVerticalSolidList"/>
    <dgm:cxn modelId="{D8C6CD39-F747-4ACB-A221-4927816F39F7}" type="presParOf" srcId="{0B5CAEA4-B1D2-49CF-B278-A7A218C6736F}" destId="{C7F8D571-FBBD-4E3A-B129-108D31D2605A}" srcOrd="2" destOrd="0" presId="urn:microsoft.com/office/officeart/2018/2/layout/IconVerticalSolidList"/>
    <dgm:cxn modelId="{19FCBF29-2613-4ECF-B9E5-7D7F5970F388}" type="presParOf" srcId="{C7F8D571-FBBD-4E3A-B129-108D31D2605A}" destId="{67F3B37C-E09E-4AF2-8EE2-D6F2652706DE}" srcOrd="0" destOrd="0" presId="urn:microsoft.com/office/officeart/2018/2/layout/IconVerticalSolidList"/>
    <dgm:cxn modelId="{51E63D87-D7A9-42D1-B6FF-1491B7691AD0}" type="presParOf" srcId="{C7F8D571-FBBD-4E3A-B129-108D31D2605A}" destId="{4E82F5DF-91F6-4151-8AB0-1B461878B3D3}" srcOrd="1" destOrd="0" presId="urn:microsoft.com/office/officeart/2018/2/layout/IconVerticalSolidList"/>
    <dgm:cxn modelId="{FCE81BCF-8D44-435C-9E0B-3FD979123953}" type="presParOf" srcId="{C7F8D571-FBBD-4E3A-B129-108D31D2605A}" destId="{90AB62D2-6566-4378-A280-8C735148C385}" srcOrd="2" destOrd="0" presId="urn:microsoft.com/office/officeart/2018/2/layout/IconVerticalSolidList"/>
    <dgm:cxn modelId="{7B86D54C-1D04-4153-A554-A0187B30A8C4}" type="presParOf" srcId="{C7F8D571-FBBD-4E3A-B129-108D31D2605A}" destId="{95E8193A-8D7A-4ABA-AC96-415BE5A92011}" srcOrd="3" destOrd="0" presId="urn:microsoft.com/office/officeart/2018/2/layout/IconVerticalSolidList"/>
    <dgm:cxn modelId="{103D48E2-8089-4F72-8FDA-6ADBC35DC017}" type="presParOf" srcId="{0B5CAEA4-B1D2-49CF-B278-A7A218C6736F}" destId="{E1CB30E6-975C-4AFC-89BF-452A0E46D5E5}" srcOrd="3" destOrd="0" presId="urn:microsoft.com/office/officeart/2018/2/layout/IconVerticalSolidList"/>
    <dgm:cxn modelId="{ECD26EEA-0265-4D16-8FA6-397277E34ACA}" type="presParOf" srcId="{0B5CAEA4-B1D2-49CF-B278-A7A218C6736F}" destId="{9842E472-AE0A-45F1-A363-FD29EF809240}" srcOrd="4" destOrd="0" presId="urn:microsoft.com/office/officeart/2018/2/layout/IconVerticalSolidList"/>
    <dgm:cxn modelId="{7FCEE0A5-7238-426B-97D1-19F56A9780F5}" type="presParOf" srcId="{9842E472-AE0A-45F1-A363-FD29EF809240}" destId="{289D183E-AAA1-40A4-A59A-4E40D9320377}" srcOrd="0" destOrd="0" presId="urn:microsoft.com/office/officeart/2018/2/layout/IconVerticalSolidList"/>
    <dgm:cxn modelId="{223096B5-874A-488C-BE7D-DDE04A130A8C}" type="presParOf" srcId="{9842E472-AE0A-45F1-A363-FD29EF809240}" destId="{31F2DF76-6988-43D7-BA76-313FE7EEBD49}" srcOrd="1" destOrd="0" presId="urn:microsoft.com/office/officeart/2018/2/layout/IconVerticalSolidList"/>
    <dgm:cxn modelId="{E34ECE74-B4BA-4FD0-B885-C33177C35B97}" type="presParOf" srcId="{9842E472-AE0A-45F1-A363-FD29EF809240}" destId="{AD0DB1BF-4A95-4E68-812A-31EAAC6684AB}" srcOrd="2" destOrd="0" presId="urn:microsoft.com/office/officeart/2018/2/layout/IconVerticalSolidList"/>
    <dgm:cxn modelId="{75D88CB9-0B06-4180-AB55-8DE3037012AF}" type="presParOf" srcId="{9842E472-AE0A-45F1-A363-FD29EF809240}" destId="{D0F99698-4FC8-4BFF-BDFA-503956FFFB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37817-D27A-4BA8-AB1B-4790151CD3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D262459-3893-4E10-9EA4-68E64BCEF72B}">
      <dgm:prSet/>
      <dgm:spPr/>
      <dgm:t>
        <a:bodyPr/>
        <a:lstStyle/>
        <a:p>
          <a:r>
            <a:rPr lang="es-ES"/>
            <a:t>Interviews are a two-way share of information</a:t>
          </a:r>
          <a:endParaRPr lang="en-US"/>
        </a:p>
      </dgm:t>
    </dgm:pt>
    <dgm:pt modelId="{9FFBB6AE-162C-4E60-BDE1-B512491AD2ED}" type="parTrans" cxnId="{F6DF4C2F-0CF2-475B-A21C-BFFAFCE1D775}">
      <dgm:prSet/>
      <dgm:spPr/>
      <dgm:t>
        <a:bodyPr/>
        <a:lstStyle/>
        <a:p>
          <a:endParaRPr lang="en-US"/>
        </a:p>
      </dgm:t>
    </dgm:pt>
    <dgm:pt modelId="{9419B7E5-36AC-4CAF-9B64-BE06BD3B84ED}" type="sibTrans" cxnId="{F6DF4C2F-0CF2-475B-A21C-BFFAFCE1D775}">
      <dgm:prSet/>
      <dgm:spPr/>
      <dgm:t>
        <a:bodyPr/>
        <a:lstStyle/>
        <a:p>
          <a:endParaRPr lang="en-US"/>
        </a:p>
      </dgm:t>
    </dgm:pt>
    <dgm:pt modelId="{5778EE46-72A7-4E64-B5D9-FF8FEB6F20C0}">
      <dgm:prSet/>
      <dgm:spPr/>
      <dgm:t>
        <a:bodyPr/>
        <a:lstStyle/>
        <a:p>
          <a:r>
            <a:rPr lang="es-ES"/>
            <a:t>Companies should provide Open-source projects of employees</a:t>
          </a:r>
          <a:endParaRPr lang="en-US"/>
        </a:p>
      </dgm:t>
    </dgm:pt>
    <dgm:pt modelId="{E70BF1B0-5FFC-4FE9-A46E-D39FAE735FAF}" type="parTrans" cxnId="{1F2B9D9E-226D-467F-AF2E-C82F8542F270}">
      <dgm:prSet/>
      <dgm:spPr/>
      <dgm:t>
        <a:bodyPr/>
        <a:lstStyle/>
        <a:p>
          <a:endParaRPr lang="en-US"/>
        </a:p>
      </dgm:t>
    </dgm:pt>
    <dgm:pt modelId="{A91E32DB-0865-4318-8CBF-AA633334C864}" type="sibTrans" cxnId="{1F2B9D9E-226D-467F-AF2E-C82F8542F270}">
      <dgm:prSet/>
      <dgm:spPr/>
      <dgm:t>
        <a:bodyPr/>
        <a:lstStyle/>
        <a:p>
          <a:endParaRPr lang="en-US"/>
        </a:p>
      </dgm:t>
    </dgm:pt>
    <dgm:pt modelId="{EEE8116C-A516-4B6C-9227-AC2F28A40BF4}">
      <dgm:prSet/>
      <dgm:spPr/>
      <dgm:t>
        <a:bodyPr/>
        <a:lstStyle/>
        <a:p>
          <a:r>
            <a:rPr lang="es-ES"/>
            <a:t>Self reports of employees and reputation</a:t>
          </a:r>
          <a:endParaRPr lang="en-US"/>
        </a:p>
      </dgm:t>
    </dgm:pt>
    <dgm:pt modelId="{DCC6F9FB-CAAA-4384-9528-46FEDF41105F}" type="parTrans" cxnId="{B269A1C3-B065-43D4-BFB9-05C845587030}">
      <dgm:prSet/>
      <dgm:spPr/>
      <dgm:t>
        <a:bodyPr/>
        <a:lstStyle/>
        <a:p>
          <a:endParaRPr lang="en-US"/>
        </a:p>
      </dgm:t>
    </dgm:pt>
    <dgm:pt modelId="{ABE7D71E-AB16-46EC-9F90-68DE2F617CD9}" type="sibTrans" cxnId="{B269A1C3-B065-43D4-BFB9-05C845587030}">
      <dgm:prSet/>
      <dgm:spPr/>
      <dgm:t>
        <a:bodyPr/>
        <a:lstStyle/>
        <a:p>
          <a:endParaRPr lang="en-US"/>
        </a:p>
      </dgm:t>
    </dgm:pt>
    <dgm:pt modelId="{0D58E058-F011-4820-801C-ED4F100C7A47}" type="pres">
      <dgm:prSet presAssocID="{32B37817-D27A-4BA8-AB1B-4790151CD312}" presName="root" presStyleCnt="0">
        <dgm:presLayoutVars>
          <dgm:dir/>
          <dgm:resizeHandles val="exact"/>
        </dgm:presLayoutVars>
      </dgm:prSet>
      <dgm:spPr/>
    </dgm:pt>
    <dgm:pt modelId="{CA5D31D9-E2CF-41C1-865F-388BA90790FC}" type="pres">
      <dgm:prSet presAssocID="{8D262459-3893-4E10-9EA4-68E64BCEF72B}" presName="compNode" presStyleCnt="0"/>
      <dgm:spPr/>
    </dgm:pt>
    <dgm:pt modelId="{0E32C35E-1B86-44E6-A4CB-5E6509EFE28F}" type="pres">
      <dgm:prSet presAssocID="{8D262459-3893-4E10-9EA4-68E64BCEF72B}" presName="iconRect" presStyleLbl="node1" presStyleIdx="0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65CD87F0-0A62-41FA-AAF4-6F34CBF5A7BE}" type="pres">
      <dgm:prSet presAssocID="{8D262459-3893-4E10-9EA4-68E64BCEF72B}" presName="spaceRect" presStyleCnt="0"/>
      <dgm:spPr/>
    </dgm:pt>
    <dgm:pt modelId="{9ED738E5-E042-4425-A719-09DE8A9C4CFB}" type="pres">
      <dgm:prSet presAssocID="{8D262459-3893-4E10-9EA4-68E64BCEF72B}" presName="textRect" presStyleLbl="revTx" presStyleIdx="0" presStyleCnt="3">
        <dgm:presLayoutVars>
          <dgm:chMax val="1"/>
          <dgm:chPref val="1"/>
        </dgm:presLayoutVars>
      </dgm:prSet>
      <dgm:spPr/>
    </dgm:pt>
    <dgm:pt modelId="{E2F6AB9F-1224-4A12-BD06-854F6EB22428}" type="pres">
      <dgm:prSet presAssocID="{9419B7E5-36AC-4CAF-9B64-BE06BD3B84ED}" presName="sibTrans" presStyleCnt="0"/>
      <dgm:spPr/>
    </dgm:pt>
    <dgm:pt modelId="{10E6CDC5-1821-4A38-895E-1FE62B9565EC}" type="pres">
      <dgm:prSet presAssocID="{5778EE46-72A7-4E64-B5D9-FF8FEB6F20C0}" presName="compNode" presStyleCnt="0"/>
      <dgm:spPr/>
    </dgm:pt>
    <dgm:pt modelId="{EC573007-E7C2-4BD6-B416-BF394D775ABC}" type="pres">
      <dgm:prSet presAssocID="{5778EE46-72A7-4E64-B5D9-FF8FEB6F20C0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33D7081D-14A6-4A65-A133-A45296D87B63}" type="pres">
      <dgm:prSet presAssocID="{5778EE46-72A7-4E64-B5D9-FF8FEB6F20C0}" presName="spaceRect" presStyleCnt="0"/>
      <dgm:spPr/>
    </dgm:pt>
    <dgm:pt modelId="{41CEB8DB-3ADD-4337-8DCB-26C2504A92D8}" type="pres">
      <dgm:prSet presAssocID="{5778EE46-72A7-4E64-B5D9-FF8FEB6F20C0}" presName="textRect" presStyleLbl="revTx" presStyleIdx="1" presStyleCnt="3">
        <dgm:presLayoutVars>
          <dgm:chMax val="1"/>
          <dgm:chPref val="1"/>
        </dgm:presLayoutVars>
      </dgm:prSet>
      <dgm:spPr/>
    </dgm:pt>
    <dgm:pt modelId="{977750C3-F13B-43F0-9021-98232D7ABE1F}" type="pres">
      <dgm:prSet presAssocID="{A91E32DB-0865-4318-8CBF-AA633334C864}" presName="sibTrans" presStyleCnt="0"/>
      <dgm:spPr/>
    </dgm:pt>
    <dgm:pt modelId="{D2CF9028-3D98-4984-BBC1-5C8672C94962}" type="pres">
      <dgm:prSet presAssocID="{EEE8116C-A516-4B6C-9227-AC2F28A40BF4}" presName="compNode" presStyleCnt="0"/>
      <dgm:spPr/>
    </dgm:pt>
    <dgm:pt modelId="{D48D03AC-4448-4B6F-8143-CF29FBB194AA}" type="pres">
      <dgm:prSet presAssocID="{EEE8116C-A516-4B6C-9227-AC2F28A40BF4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90EB24D-37B2-4EA8-BDEE-9D9CB52EA3DC}" type="pres">
      <dgm:prSet presAssocID="{EEE8116C-A516-4B6C-9227-AC2F28A40BF4}" presName="spaceRect" presStyleCnt="0"/>
      <dgm:spPr/>
    </dgm:pt>
    <dgm:pt modelId="{39D629FD-A8DC-449E-BDB9-C8F6DB37D625}" type="pres">
      <dgm:prSet presAssocID="{EEE8116C-A516-4B6C-9227-AC2F28A40B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41EA12-FD85-4964-A30D-CAB7237C20E6}" type="presOf" srcId="{EEE8116C-A516-4B6C-9227-AC2F28A40BF4}" destId="{39D629FD-A8DC-449E-BDB9-C8F6DB37D625}" srcOrd="0" destOrd="0" presId="urn:microsoft.com/office/officeart/2018/2/layout/IconLabelList"/>
    <dgm:cxn modelId="{D1AF8621-4987-4025-85C3-4E253AE812DE}" type="presOf" srcId="{8D262459-3893-4E10-9EA4-68E64BCEF72B}" destId="{9ED738E5-E042-4425-A719-09DE8A9C4CFB}" srcOrd="0" destOrd="0" presId="urn:microsoft.com/office/officeart/2018/2/layout/IconLabelList"/>
    <dgm:cxn modelId="{F6DF4C2F-0CF2-475B-A21C-BFFAFCE1D775}" srcId="{32B37817-D27A-4BA8-AB1B-4790151CD312}" destId="{8D262459-3893-4E10-9EA4-68E64BCEF72B}" srcOrd="0" destOrd="0" parTransId="{9FFBB6AE-162C-4E60-BDE1-B512491AD2ED}" sibTransId="{9419B7E5-36AC-4CAF-9B64-BE06BD3B84ED}"/>
    <dgm:cxn modelId="{9274023A-5AA0-4383-A83C-AC143A6F3F51}" type="presOf" srcId="{5778EE46-72A7-4E64-B5D9-FF8FEB6F20C0}" destId="{41CEB8DB-3ADD-4337-8DCB-26C2504A92D8}" srcOrd="0" destOrd="0" presId="urn:microsoft.com/office/officeart/2018/2/layout/IconLabelList"/>
    <dgm:cxn modelId="{91433C95-A1E6-4422-959E-315DF655055D}" type="presOf" srcId="{32B37817-D27A-4BA8-AB1B-4790151CD312}" destId="{0D58E058-F011-4820-801C-ED4F100C7A47}" srcOrd="0" destOrd="0" presId="urn:microsoft.com/office/officeart/2018/2/layout/IconLabelList"/>
    <dgm:cxn modelId="{1F2B9D9E-226D-467F-AF2E-C82F8542F270}" srcId="{32B37817-D27A-4BA8-AB1B-4790151CD312}" destId="{5778EE46-72A7-4E64-B5D9-FF8FEB6F20C0}" srcOrd="1" destOrd="0" parTransId="{E70BF1B0-5FFC-4FE9-A46E-D39FAE735FAF}" sibTransId="{A91E32DB-0865-4318-8CBF-AA633334C864}"/>
    <dgm:cxn modelId="{B269A1C3-B065-43D4-BFB9-05C845587030}" srcId="{32B37817-D27A-4BA8-AB1B-4790151CD312}" destId="{EEE8116C-A516-4B6C-9227-AC2F28A40BF4}" srcOrd="2" destOrd="0" parTransId="{DCC6F9FB-CAAA-4384-9528-46FEDF41105F}" sibTransId="{ABE7D71E-AB16-46EC-9F90-68DE2F617CD9}"/>
    <dgm:cxn modelId="{2627C666-E072-4D5F-A039-E3FE850C6CCE}" type="presParOf" srcId="{0D58E058-F011-4820-801C-ED4F100C7A47}" destId="{CA5D31D9-E2CF-41C1-865F-388BA90790FC}" srcOrd="0" destOrd="0" presId="urn:microsoft.com/office/officeart/2018/2/layout/IconLabelList"/>
    <dgm:cxn modelId="{F2B2DD01-A7C8-487D-B2B1-1FB899261DA8}" type="presParOf" srcId="{CA5D31D9-E2CF-41C1-865F-388BA90790FC}" destId="{0E32C35E-1B86-44E6-A4CB-5E6509EFE28F}" srcOrd="0" destOrd="0" presId="urn:microsoft.com/office/officeart/2018/2/layout/IconLabelList"/>
    <dgm:cxn modelId="{C8A8D1F9-A005-4501-8E66-34D2F47C6E09}" type="presParOf" srcId="{CA5D31D9-E2CF-41C1-865F-388BA90790FC}" destId="{65CD87F0-0A62-41FA-AAF4-6F34CBF5A7BE}" srcOrd="1" destOrd="0" presId="urn:microsoft.com/office/officeart/2018/2/layout/IconLabelList"/>
    <dgm:cxn modelId="{51555626-95CA-4580-8971-3FBEAE777131}" type="presParOf" srcId="{CA5D31D9-E2CF-41C1-865F-388BA90790FC}" destId="{9ED738E5-E042-4425-A719-09DE8A9C4CFB}" srcOrd="2" destOrd="0" presId="urn:microsoft.com/office/officeart/2018/2/layout/IconLabelList"/>
    <dgm:cxn modelId="{5BE11EBF-7A33-4E9D-BA7E-F50C8D13678F}" type="presParOf" srcId="{0D58E058-F011-4820-801C-ED4F100C7A47}" destId="{E2F6AB9F-1224-4A12-BD06-854F6EB22428}" srcOrd="1" destOrd="0" presId="urn:microsoft.com/office/officeart/2018/2/layout/IconLabelList"/>
    <dgm:cxn modelId="{F6BC4F9E-80B4-4039-B4C0-D833F3BCADEC}" type="presParOf" srcId="{0D58E058-F011-4820-801C-ED4F100C7A47}" destId="{10E6CDC5-1821-4A38-895E-1FE62B9565EC}" srcOrd="2" destOrd="0" presId="urn:microsoft.com/office/officeart/2018/2/layout/IconLabelList"/>
    <dgm:cxn modelId="{D48E2092-A196-4785-A61C-CA237B3D242F}" type="presParOf" srcId="{10E6CDC5-1821-4A38-895E-1FE62B9565EC}" destId="{EC573007-E7C2-4BD6-B416-BF394D775ABC}" srcOrd="0" destOrd="0" presId="urn:microsoft.com/office/officeart/2018/2/layout/IconLabelList"/>
    <dgm:cxn modelId="{34863985-8D0A-49CF-B2AF-6DF6FA268C04}" type="presParOf" srcId="{10E6CDC5-1821-4A38-895E-1FE62B9565EC}" destId="{33D7081D-14A6-4A65-A133-A45296D87B63}" srcOrd="1" destOrd="0" presId="urn:microsoft.com/office/officeart/2018/2/layout/IconLabelList"/>
    <dgm:cxn modelId="{CC3191F6-46FE-4334-8F45-8E76B82B25AE}" type="presParOf" srcId="{10E6CDC5-1821-4A38-895E-1FE62B9565EC}" destId="{41CEB8DB-3ADD-4337-8DCB-26C2504A92D8}" srcOrd="2" destOrd="0" presId="urn:microsoft.com/office/officeart/2018/2/layout/IconLabelList"/>
    <dgm:cxn modelId="{25230FCA-0748-4FFD-9895-D636EF77BFE2}" type="presParOf" srcId="{0D58E058-F011-4820-801C-ED4F100C7A47}" destId="{977750C3-F13B-43F0-9021-98232D7ABE1F}" srcOrd="3" destOrd="0" presId="urn:microsoft.com/office/officeart/2018/2/layout/IconLabelList"/>
    <dgm:cxn modelId="{B0F0254A-E974-473C-BE87-5EE7CC313B02}" type="presParOf" srcId="{0D58E058-F011-4820-801C-ED4F100C7A47}" destId="{D2CF9028-3D98-4984-BBC1-5C8672C94962}" srcOrd="4" destOrd="0" presId="urn:microsoft.com/office/officeart/2018/2/layout/IconLabelList"/>
    <dgm:cxn modelId="{3EA032AE-7621-40F4-BA6B-FD1E307B8843}" type="presParOf" srcId="{D2CF9028-3D98-4984-BBC1-5C8672C94962}" destId="{D48D03AC-4448-4B6F-8143-CF29FBB194AA}" srcOrd="0" destOrd="0" presId="urn:microsoft.com/office/officeart/2018/2/layout/IconLabelList"/>
    <dgm:cxn modelId="{80E5EF9B-48BC-4BE2-AF67-3E2A142276DB}" type="presParOf" srcId="{D2CF9028-3D98-4984-BBC1-5C8672C94962}" destId="{390EB24D-37B2-4EA8-BDEE-9D9CB52EA3DC}" srcOrd="1" destOrd="0" presId="urn:microsoft.com/office/officeart/2018/2/layout/IconLabelList"/>
    <dgm:cxn modelId="{F036F265-DFE5-40D1-A5A5-8B5F65B1A3F0}" type="presParOf" srcId="{D2CF9028-3D98-4984-BBC1-5C8672C94962}" destId="{39D629FD-A8DC-449E-BDB9-C8F6DB37D6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206062-28FB-45BB-88A8-9BE04EB673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7BBF90-D09F-43F7-8083-9D34A31FC0CB}">
      <dgm:prSet/>
      <dgm:spPr/>
      <dgm:t>
        <a:bodyPr/>
        <a:lstStyle/>
        <a:p>
          <a:r>
            <a:rPr lang="es-ES" dirty="0" err="1"/>
            <a:t>What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process</a:t>
          </a:r>
          <a:r>
            <a:rPr lang="es-ES" dirty="0"/>
            <a:t> </a:t>
          </a:r>
          <a:r>
            <a:rPr lang="es-ES" dirty="0" err="1"/>
            <a:t>you</a:t>
          </a:r>
          <a:r>
            <a:rPr lang="es-ES" dirty="0"/>
            <a:t> </a:t>
          </a:r>
          <a:r>
            <a:rPr lang="es-ES" dirty="0" err="1"/>
            <a:t>must</a:t>
          </a:r>
          <a:r>
            <a:rPr lang="es-ES" dirty="0"/>
            <a:t> </a:t>
          </a:r>
          <a:r>
            <a:rPr lang="es-ES" dirty="0" err="1"/>
            <a:t>go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actually</a:t>
          </a:r>
          <a:r>
            <a:rPr lang="es-ES" dirty="0"/>
            <a:t> set up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code</a:t>
          </a:r>
          <a:r>
            <a:rPr lang="es-ES" dirty="0"/>
            <a:t> </a:t>
          </a:r>
          <a:r>
            <a:rPr lang="es-ES" dirty="0" err="1"/>
            <a:t>locally</a:t>
          </a:r>
          <a:r>
            <a:rPr lang="es-ES" dirty="0"/>
            <a:t>,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create</a:t>
          </a:r>
          <a:r>
            <a:rPr lang="es-ES" dirty="0"/>
            <a:t> </a:t>
          </a:r>
          <a:r>
            <a:rPr lang="es-ES" dirty="0" err="1"/>
            <a:t>it</a:t>
          </a:r>
          <a:r>
            <a:rPr lang="es-ES" dirty="0"/>
            <a:t> </a:t>
          </a:r>
          <a:r>
            <a:rPr lang="es-ES" dirty="0" err="1"/>
            <a:t>or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run </a:t>
          </a:r>
          <a:r>
            <a:rPr lang="es-ES" dirty="0" err="1"/>
            <a:t>it</a:t>
          </a:r>
          <a:r>
            <a:rPr lang="es-ES" dirty="0"/>
            <a:t>?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that</a:t>
          </a:r>
          <a:r>
            <a:rPr lang="es-ES" dirty="0"/>
            <a:t> </a:t>
          </a:r>
          <a:r>
            <a:rPr lang="es-ES" dirty="0" err="1"/>
            <a:t>difficult</a:t>
          </a:r>
          <a:r>
            <a:rPr lang="es-ES" dirty="0"/>
            <a:t>?</a:t>
          </a:r>
          <a:endParaRPr lang="en-US" dirty="0"/>
        </a:p>
      </dgm:t>
    </dgm:pt>
    <dgm:pt modelId="{2B256E6E-CB2F-4C13-87D5-C7992FA52B4E}" type="parTrans" cxnId="{718ECAC4-C8E1-4A29-A57B-F9F77D76FA04}">
      <dgm:prSet/>
      <dgm:spPr/>
      <dgm:t>
        <a:bodyPr/>
        <a:lstStyle/>
        <a:p>
          <a:endParaRPr lang="en-US"/>
        </a:p>
      </dgm:t>
    </dgm:pt>
    <dgm:pt modelId="{9307F89A-E0FD-463E-B551-88A0BAED7CDC}" type="sibTrans" cxnId="{718ECAC4-C8E1-4A29-A57B-F9F77D76FA04}">
      <dgm:prSet/>
      <dgm:spPr/>
      <dgm:t>
        <a:bodyPr/>
        <a:lstStyle/>
        <a:p>
          <a:endParaRPr lang="en-US"/>
        </a:p>
      </dgm:t>
    </dgm:pt>
    <dgm:pt modelId="{F17A5980-04D4-4536-903F-1C33AB85E8BB}">
      <dgm:prSet/>
      <dgm:spPr/>
      <dgm:t>
        <a:bodyPr/>
        <a:lstStyle/>
        <a:p>
          <a:r>
            <a:rPr lang="es-ES" dirty="0" err="1"/>
            <a:t>Which</a:t>
          </a:r>
          <a:r>
            <a:rPr lang="es-ES" dirty="0"/>
            <a:t> </a:t>
          </a:r>
          <a:r>
            <a:rPr lang="es-ES" dirty="0" err="1"/>
            <a:t>reviewing</a:t>
          </a:r>
          <a:r>
            <a:rPr lang="es-ES" dirty="0"/>
            <a:t> </a:t>
          </a:r>
          <a:r>
            <a:rPr lang="es-ES" dirty="0" err="1"/>
            <a:t>process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followed</a:t>
          </a:r>
          <a:r>
            <a:rPr lang="es-ES" dirty="0"/>
            <a:t>?</a:t>
          </a:r>
          <a:endParaRPr lang="en-US" dirty="0"/>
        </a:p>
      </dgm:t>
    </dgm:pt>
    <dgm:pt modelId="{A7E3727E-11AF-4943-8EE6-816FC013B47A}" type="parTrans" cxnId="{68CE80B6-322D-4B2B-B33D-25D04759F418}">
      <dgm:prSet/>
      <dgm:spPr/>
      <dgm:t>
        <a:bodyPr/>
        <a:lstStyle/>
        <a:p>
          <a:endParaRPr lang="en-US"/>
        </a:p>
      </dgm:t>
    </dgm:pt>
    <dgm:pt modelId="{4FFA018C-0668-4083-A54A-AE866601FEFE}" type="sibTrans" cxnId="{68CE80B6-322D-4B2B-B33D-25D04759F418}">
      <dgm:prSet/>
      <dgm:spPr/>
      <dgm:t>
        <a:bodyPr/>
        <a:lstStyle/>
        <a:p>
          <a:endParaRPr lang="en-US"/>
        </a:p>
      </dgm:t>
    </dgm:pt>
    <dgm:pt modelId="{77D995B1-456A-4206-ABF3-C22A512241A5}">
      <dgm:prSet/>
      <dgm:spPr/>
      <dgm:t>
        <a:bodyPr/>
        <a:lstStyle/>
        <a:p>
          <a:r>
            <a:rPr lang="es-ES" dirty="0" err="1"/>
            <a:t>How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aproval</a:t>
          </a:r>
          <a:r>
            <a:rPr lang="es-ES" dirty="0"/>
            <a:t> </a:t>
          </a:r>
          <a:r>
            <a:rPr lang="es-ES" dirty="0" err="1"/>
            <a:t>process</a:t>
          </a:r>
          <a:r>
            <a:rPr lang="es-ES" dirty="0"/>
            <a:t> done?</a:t>
          </a:r>
          <a:endParaRPr lang="en-US" dirty="0"/>
        </a:p>
      </dgm:t>
    </dgm:pt>
    <dgm:pt modelId="{CEB035AC-635E-402B-857B-718AAA29A9A6}" type="parTrans" cxnId="{4AA402D3-0A07-41DC-B5AF-FD968B00DFB7}">
      <dgm:prSet/>
      <dgm:spPr/>
      <dgm:t>
        <a:bodyPr/>
        <a:lstStyle/>
        <a:p>
          <a:endParaRPr lang="en-US"/>
        </a:p>
      </dgm:t>
    </dgm:pt>
    <dgm:pt modelId="{677899FD-3A43-453A-A822-954783A0361E}" type="sibTrans" cxnId="{4AA402D3-0A07-41DC-B5AF-FD968B00DFB7}">
      <dgm:prSet/>
      <dgm:spPr/>
      <dgm:t>
        <a:bodyPr/>
        <a:lstStyle/>
        <a:p>
          <a:endParaRPr lang="en-US"/>
        </a:p>
      </dgm:t>
    </dgm:pt>
    <dgm:pt modelId="{D0184F16-F926-4607-BE12-21339FE3E77B}">
      <dgm:prSet/>
      <dgm:spPr/>
      <dgm:t>
        <a:bodyPr/>
        <a:lstStyle/>
        <a:p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time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feedback</a:t>
          </a:r>
          <a:r>
            <a:rPr lang="es-ES" dirty="0"/>
            <a:t> </a:t>
          </a:r>
          <a:r>
            <a:rPr lang="es-ES" dirty="0" err="1"/>
            <a:t>loop</a:t>
          </a:r>
          <a:r>
            <a:rPr lang="es-ES" dirty="0"/>
            <a:t> </a:t>
          </a:r>
          <a:r>
            <a:rPr lang="es-ES" dirty="0" err="1"/>
            <a:t>frustrating</a:t>
          </a:r>
          <a:r>
            <a:rPr lang="es-ES" dirty="0"/>
            <a:t>?</a:t>
          </a:r>
          <a:endParaRPr lang="en-US" dirty="0"/>
        </a:p>
      </dgm:t>
    </dgm:pt>
    <dgm:pt modelId="{63F2341B-C72F-4625-A710-4A507A482963}" type="parTrans" cxnId="{38B7B758-1CB0-4B1E-9660-AC4B2ECBE54A}">
      <dgm:prSet/>
      <dgm:spPr/>
      <dgm:t>
        <a:bodyPr/>
        <a:lstStyle/>
        <a:p>
          <a:endParaRPr lang="en-US"/>
        </a:p>
      </dgm:t>
    </dgm:pt>
    <dgm:pt modelId="{088B501E-8241-4DD3-84FF-50E97233C790}" type="sibTrans" cxnId="{38B7B758-1CB0-4B1E-9660-AC4B2ECBE54A}">
      <dgm:prSet/>
      <dgm:spPr/>
      <dgm:t>
        <a:bodyPr/>
        <a:lstStyle/>
        <a:p>
          <a:endParaRPr lang="en-US"/>
        </a:p>
      </dgm:t>
    </dgm:pt>
    <dgm:pt modelId="{0F42401B-A62F-4B5E-8046-888B10FCA7AB}">
      <dgm:prSet/>
      <dgm:spPr/>
      <dgm:t>
        <a:bodyPr/>
        <a:lstStyle/>
        <a:p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it</a:t>
          </a:r>
          <a:r>
            <a:rPr lang="es-ES" dirty="0"/>
            <a:t> </a:t>
          </a:r>
          <a:r>
            <a:rPr lang="es-ES" dirty="0" err="1"/>
            <a:t>fun</a:t>
          </a:r>
          <a:r>
            <a:rPr lang="es-ES" dirty="0"/>
            <a:t> </a:t>
          </a:r>
          <a:r>
            <a:rPr lang="es-ES" dirty="0" err="1"/>
            <a:t>or</a:t>
          </a:r>
          <a:r>
            <a:rPr lang="es-ES" dirty="0"/>
            <a:t> </a:t>
          </a:r>
          <a:r>
            <a:rPr lang="es-ES" dirty="0" err="1"/>
            <a:t>enjoyable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work</a:t>
          </a:r>
          <a:r>
            <a:rPr lang="es-ES" dirty="0"/>
            <a:t> at </a:t>
          </a:r>
          <a:r>
            <a:rPr lang="es-ES" dirty="0" err="1"/>
            <a:t>that</a:t>
          </a:r>
          <a:r>
            <a:rPr lang="es-ES" dirty="0"/>
            <a:t> </a:t>
          </a:r>
          <a:r>
            <a:rPr lang="es-ES" dirty="0" err="1"/>
            <a:t>company</a:t>
          </a:r>
          <a:r>
            <a:rPr lang="es-ES" dirty="0"/>
            <a:t>?</a:t>
          </a:r>
          <a:endParaRPr lang="en-US" dirty="0"/>
        </a:p>
      </dgm:t>
    </dgm:pt>
    <dgm:pt modelId="{A110607C-A161-4374-938C-09FE2B0DBDCD}" type="parTrans" cxnId="{CF0301AC-DD80-4E6C-A69A-1920D4AFBC3A}">
      <dgm:prSet/>
      <dgm:spPr/>
      <dgm:t>
        <a:bodyPr/>
        <a:lstStyle/>
        <a:p>
          <a:endParaRPr lang="en-US"/>
        </a:p>
      </dgm:t>
    </dgm:pt>
    <dgm:pt modelId="{FA9A9A83-336E-4955-97FE-B3CB194680EA}" type="sibTrans" cxnId="{CF0301AC-DD80-4E6C-A69A-1920D4AFBC3A}">
      <dgm:prSet/>
      <dgm:spPr/>
      <dgm:t>
        <a:bodyPr/>
        <a:lstStyle/>
        <a:p>
          <a:endParaRPr lang="en-US"/>
        </a:p>
      </dgm:t>
    </dgm:pt>
    <dgm:pt modelId="{5B09ABA0-B261-4545-8965-B65A3DCC0A9F}" type="pres">
      <dgm:prSet presAssocID="{FD206062-28FB-45BB-88A8-9BE04EB6734C}" presName="root" presStyleCnt="0">
        <dgm:presLayoutVars>
          <dgm:dir/>
          <dgm:resizeHandles val="exact"/>
        </dgm:presLayoutVars>
      </dgm:prSet>
      <dgm:spPr/>
    </dgm:pt>
    <dgm:pt modelId="{FAE53502-11C6-4386-86B7-93F12BBACA02}" type="pres">
      <dgm:prSet presAssocID="{CE7BBF90-D09F-43F7-8083-9D34A31FC0CB}" presName="compNode" presStyleCnt="0"/>
      <dgm:spPr/>
    </dgm:pt>
    <dgm:pt modelId="{2EBA38D3-5283-412C-A604-953CDE040537}" type="pres">
      <dgm:prSet presAssocID="{CE7BBF90-D09F-43F7-8083-9D34A31FC0CB}" presName="bgRect" presStyleLbl="bgShp" presStyleIdx="0" presStyleCnt="5"/>
      <dgm:spPr/>
    </dgm:pt>
    <dgm:pt modelId="{52B64B2F-A4DD-47AA-80DE-853F57407E93}" type="pres">
      <dgm:prSet presAssocID="{CE7BBF90-D09F-43F7-8083-9D34A31FC0C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DF5A4DA1-0362-47A9-9464-8AAAB000C916}" type="pres">
      <dgm:prSet presAssocID="{CE7BBF90-D09F-43F7-8083-9D34A31FC0CB}" presName="spaceRect" presStyleCnt="0"/>
      <dgm:spPr/>
    </dgm:pt>
    <dgm:pt modelId="{32010AEE-CAE1-40F5-949C-456F803C5BD5}" type="pres">
      <dgm:prSet presAssocID="{CE7BBF90-D09F-43F7-8083-9D34A31FC0CB}" presName="parTx" presStyleLbl="revTx" presStyleIdx="0" presStyleCnt="5">
        <dgm:presLayoutVars>
          <dgm:chMax val="0"/>
          <dgm:chPref val="0"/>
        </dgm:presLayoutVars>
      </dgm:prSet>
      <dgm:spPr/>
    </dgm:pt>
    <dgm:pt modelId="{E616DA19-5F68-40E0-A910-A49787E8AE2B}" type="pres">
      <dgm:prSet presAssocID="{9307F89A-E0FD-463E-B551-88A0BAED7CDC}" presName="sibTrans" presStyleCnt="0"/>
      <dgm:spPr/>
    </dgm:pt>
    <dgm:pt modelId="{A17C4999-3ADB-40F9-8F6A-5DCAACDD6DDD}" type="pres">
      <dgm:prSet presAssocID="{F17A5980-04D4-4536-903F-1C33AB85E8BB}" presName="compNode" presStyleCnt="0"/>
      <dgm:spPr/>
    </dgm:pt>
    <dgm:pt modelId="{14599073-6A64-471F-97FB-E007C11628B3}" type="pres">
      <dgm:prSet presAssocID="{F17A5980-04D4-4536-903F-1C33AB85E8BB}" presName="bgRect" presStyleLbl="bgShp" presStyleIdx="1" presStyleCnt="5"/>
      <dgm:spPr/>
    </dgm:pt>
    <dgm:pt modelId="{E045219D-0E97-409F-8B42-06C5A6E14A64}" type="pres">
      <dgm:prSet presAssocID="{F17A5980-04D4-4536-903F-1C33AB85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92C3041E-0D06-45AE-9CE1-CDE362C831E0}" type="pres">
      <dgm:prSet presAssocID="{F17A5980-04D4-4536-903F-1C33AB85E8BB}" presName="spaceRect" presStyleCnt="0"/>
      <dgm:spPr/>
    </dgm:pt>
    <dgm:pt modelId="{C372231E-1C74-415D-A9C3-C53F35EFF5EE}" type="pres">
      <dgm:prSet presAssocID="{F17A5980-04D4-4536-903F-1C33AB85E8BB}" presName="parTx" presStyleLbl="revTx" presStyleIdx="1" presStyleCnt="5">
        <dgm:presLayoutVars>
          <dgm:chMax val="0"/>
          <dgm:chPref val="0"/>
        </dgm:presLayoutVars>
      </dgm:prSet>
      <dgm:spPr/>
    </dgm:pt>
    <dgm:pt modelId="{1825A8E3-9FA7-45A5-A647-93F69044C3C6}" type="pres">
      <dgm:prSet presAssocID="{4FFA018C-0668-4083-A54A-AE866601FEFE}" presName="sibTrans" presStyleCnt="0"/>
      <dgm:spPr/>
    </dgm:pt>
    <dgm:pt modelId="{BC5423E1-42C4-4692-A43A-38974963BA0F}" type="pres">
      <dgm:prSet presAssocID="{77D995B1-456A-4206-ABF3-C22A512241A5}" presName="compNode" presStyleCnt="0"/>
      <dgm:spPr/>
    </dgm:pt>
    <dgm:pt modelId="{B5E0CA25-2662-4295-95CE-69EEDE94EFC0}" type="pres">
      <dgm:prSet presAssocID="{77D995B1-456A-4206-ABF3-C22A512241A5}" presName="bgRect" presStyleLbl="bgShp" presStyleIdx="2" presStyleCnt="5"/>
      <dgm:spPr/>
    </dgm:pt>
    <dgm:pt modelId="{FEEBABC8-94DC-4866-B81F-66D1C4BA1FF8}" type="pres">
      <dgm:prSet presAssocID="{77D995B1-456A-4206-ABF3-C22A512241A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jo de trabajo"/>
        </a:ext>
      </dgm:extLst>
    </dgm:pt>
    <dgm:pt modelId="{878039CF-A7A3-4BBF-BF05-36BA6782E911}" type="pres">
      <dgm:prSet presAssocID="{77D995B1-456A-4206-ABF3-C22A512241A5}" presName="spaceRect" presStyleCnt="0"/>
      <dgm:spPr/>
    </dgm:pt>
    <dgm:pt modelId="{DB95B063-8576-4727-86E6-F463B0AC6BFF}" type="pres">
      <dgm:prSet presAssocID="{77D995B1-456A-4206-ABF3-C22A512241A5}" presName="parTx" presStyleLbl="revTx" presStyleIdx="2" presStyleCnt="5">
        <dgm:presLayoutVars>
          <dgm:chMax val="0"/>
          <dgm:chPref val="0"/>
        </dgm:presLayoutVars>
      </dgm:prSet>
      <dgm:spPr/>
    </dgm:pt>
    <dgm:pt modelId="{51AFE02D-647F-404A-883B-89F6D245C76F}" type="pres">
      <dgm:prSet presAssocID="{677899FD-3A43-453A-A822-954783A0361E}" presName="sibTrans" presStyleCnt="0"/>
      <dgm:spPr/>
    </dgm:pt>
    <dgm:pt modelId="{470BC8AB-3509-4A03-A9A3-2AB55B11FDA9}" type="pres">
      <dgm:prSet presAssocID="{D0184F16-F926-4607-BE12-21339FE3E77B}" presName="compNode" presStyleCnt="0"/>
      <dgm:spPr/>
    </dgm:pt>
    <dgm:pt modelId="{958E5F05-A3B2-4005-AA37-110EC91EF92B}" type="pres">
      <dgm:prSet presAssocID="{D0184F16-F926-4607-BE12-21339FE3E77B}" presName="bgRect" presStyleLbl="bgShp" presStyleIdx="3" presStyleCnt="5"/>
      <dgm:spPr/>
    </dgm:pt>
    <dgm:pt modelId="{30343917-7E60-4325-9D7F-6B2A8C50219C}" type="pres">
      <dgm:prSet presAssocID="{D0184F16-F926-4607-BE12-21339FE3E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D9BB4EC-A8F1-48C2-A34D-EA56BE5139F9}" type="pres">
      <dgm:prSet presAssocID="{D0184F16-F926-4607-BE12-21339FE3E77B}" presName="spaceRect" presStyleCnt="0"/>
      <dgm:spPr/>
    </dgm:pt>
    <dgm:pt modelId="{02463A5E-E132-493F-A074-47D9113E0BA5}" type="pres">
      <dgm:prSet presAssocID="{D0184F16-F926-4607-BE12-21339FE3E77B}" presName="parTx" presStyleLbl="revTx" presStyleIdx="3" presStyleCnt="5">
        <dgm:presLayoutVars>
          <dgm:chMax val="0"/>
          <dgm:chPref val="0"/>
        </dgm:presLayoutVars>
      </dgm:prSet>
      <dgm:spPr/>
    </dgm:pt>
    <dgm:pt modelId="{B13A0183-54D8-44E7-81C7-942A900DB304}" type="pres">
      <dgm:prSet presAssocID="{088B501E-8241-4DD3-84FF-50E97233C790}" presName="sibTrans" presStyleCnt="0"/>
      <dgm:spPr/>
    </dgm:pt>
    <dgm:pt modelId="{07A5BB31-AB8A-43FC-A9B2-0AAEA03CE1DA}" type="pres">
      <dgm:prSet presAssocID="{0F42401B-A62F-4B5E-8046-888B10FCA7AB}" presName="compNode" presStyleCnt="0"/>
      <dgm:spPr/>
    </dgm:pt>
    <dgm:pt modelId="{3A48DCBA-5176-4E4A-A7F9-DE818E59E754}" type="pres">
      <dgm:prSet presAssocID="{0F42401B-A62F-4B5E-8046-888B10FCA7AB}" presName="bgRect" presStyleLbl="bgShp" presStyleIdx="4" presStyleCnt="5"/>
      <dgm:spPr/>
    </dgm:pt>
    <dgm:pt modelId="{F4EF5426-7393-4332-8CDD-A96D0E9CE15C}" type="pres">
      <dgm:prSet presAssocID="{0F42401B-A62F-4B5E-8046-888B10FCA7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55DB992F-1C9C-47FD-966B-937348892550}" type="pres">
      <dgm:prSet presAssocID="{0F42401B-A62F-4B5E-8046-888B10FCA7AB}" presName="spaceRect" presStyleCnt="0"/>
      <dgm:spPr/>
    </dgm:pt>
    <dgm:pt modelId="{5ECFFBDA-CE47-4D73-844C-4856BE89978A}" type="pres">
      <dgm:prSet presAssocID="{0F42401B-A62F-4B5E-8046-888B10FCA7A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9509C1B-5C99-423F-ABDB-0D2D669EA890}" type="presOf" srcId="{D0184F16-F926-4607-BE12-21339FE3E77B}" destId="{02463A5E-E132-493F-A074-47D9113E0BA5}" srcOrd="0" destOrd="0" presId="urn:microsoft.com/office/officeart/2018/2/layout/IconVerticalSolidList"/>
    <dgm:cxn modelId="{D396DC1C-AEF3-492B-8437-36450323BE47}" type="presOf" srcId="{0F42401B-A62F-4B5E-8046-888B10FCA7AB}" destId="{5ECFFBDA-CE47-4D73-844C-4856BE89978A}" srcOrd="0" destOrd="0" presId="urn:microsoft.com/office/officeart/2018/2/layout/IconVerticalSolidList"/>
    <dgm:cxn modelId="{9E767D26-C816-416A-BE14-D43D06052A57}" type="presOf" srcId="{FD206062-28FB-45BB-88A8-9BE04EB6734C}" destId="{5B09ABA0-B261-4545-8965-B65A3DCC0A9F}" srcOrd="0" destOrd="0" presId="urn:microsoft.com/office/officeart/2018/2/layout/IconVerticalSolidList"/>
    <dgm:cxn modelId="{7B62842A-4E87-48E4-8D77-D057F7EB0B21}" type="presOf" srcId="{77D995B1-456A-4206-ABF3-C22A512241A5}" destId="{DB95B063-8576-4727-86E6-F463B0AC6BFF}" srcOrd="0" destOrd="0" presId="urn:microsoft.com/office/officeart/2018/2/layout/IconVerticalSolidList"/>
    <dgm:cxn modelId="{38B7B758-1CB0-4B1E-9660-AC4B2ECBE54A}" srcId="{FD206062-28FB-45BB-88A8-9BE04EB6734C}" destId="{D0184F16-F926-4607-BE12-21339FE3E77B}" srcOrd="3" destOrd="0" parTransId="{63F2341B-C72F-4625-A710-4A507A482963}" sibTransId="{088B501E-8241-4DD3-84FF-50E97233C790}"/>
    <dgm:cxn modelId="{CF0301AC-DD80-4E6C-A69A-1920D4AFBC3A}" srcId="{FD206062-28FB-45BB-88A8-9BE04EB6734C}" destId="{0F42401B-A62F-4B5E-8046-888B10FCA7AB}" srcOrd="4" destOrd="0" parTransId="{A110607C-A161-4374-938C-09FE2B0DBDCD}" sibTransId="{FA9A9A83-336E-4955-97FE-B3CB194680EA}"/>
    <dgm:cxn modelId="{66ADCDAC-6D12-4626-BDE4-67E389F46D8E}" type="presOf" srcId="{F17A5980-04D4-4536-903F-1C33AB85E8BB}" destId="{C372231E-1C74-415D-A9C3-C53F35EFF5EE}" srcOrd="0" destOrd="0" presId="urn:microsoft.com/office/officeart/2018/2/layout/IconVerticalSolidList"/>
    <dgm:cxn modelId="{68CE80B6-322D-4B2B-B33D-25D04759F418}" srcId="{FD206062-28FB-45BB-88A8-9BE04EB6734C}" destId="{F17A5980-04D4-4536-903F-1C33AB85E8BB}" srcOrd="1" destOrd="0" parTransId="{A7E3727E-11AF-4943-8EE6-816FC013B47A}" sibTransId="{4FFA018C-0668-4083-A54A-AE866601FEFE}"/>
    <dgm:cxn modelId="{718ECAC4-C8E1-4A29-A57B-F9F77D76FA04}" srcId="{FD206062-28FB-45BB-88A8-9BE04EB6734C}" destId="{CE7BBF90-D09F-43F7-8083-9D34A31FC0CB}" srcOrd="0" destOrd="0" parTransId="{2B256E6E-CB2F-4C13-87D5-C7992FA52B4E}" sibTransId="{9307F89A-E0FD-463E-B551-88A0BAED7CDC}"/>
    <dgm:cxn modelId="{058EFFC6-7B8A-45C0-8D77-EAE1E1A24929}" type="presOf" srcId="{CE7BBF90-D09F-43F7-8083-9D34A31FC0CB}" destId="{32010AEE-CAE1-40F5-949C-456F803C5BD5}" srcOrd="0" destOrd="0" presId="urn:microsoft.com/office/officeart/2018/2/layout/IconVerticalSolidList"/>
    <dgm:cxn modelId="{4AA402D3-0A07-41DC-B5AF-FD968B00DFB7}" srcId="{FD206062-28FB-45BB-88A8-9BE04EB6734C}" destId="{77D995B1-456A-4206-ABF3-C22A512241A5}" srcOrd="2" destOrd="0" parTransId="{CEB035AC-635E-402B-857B-718AAA29A9A6}" sibTransId="{677899FD-3A43-453A-A822-954783A0361E}"/>
    <dgm:cxn modelId="{63EB63FD-3C9A-40D8-ACC4-BEA724C55D1F}" type="presParOf" srcId="{5B09ABA0-B261-4545-8965-B65A3DCC0A9F}" destId="{FAE53502-11C6-4386-86B7-93F12BBACA02}" srcOrd="0" destOrd="0" presId="urn:microsoft.com/office/officeart/2018/2/layout/IconVerticalSolidList"/>
    <dgm:cxn modelId="{C38EEBE2-4AAA-405C-B710-D695737325EF}" type="presParOf" srcId="{FAE53502-11C6-4386-86B7-93F12BBACA02}" destId="{2EBA38D3-5283-412C-A604-953CDE040537}" srcOrd="0" destOrd="0" presId="urn:microsoft.com/office/officeart/2018/2/layout/IconVerticalSolidList"/>
    <dgm:cxn modelId="{38C3F29A-FDAC-4EDE-B0BF-A3A3A2CEE49D}" type="presParOf" srcId="{FAE53502-11C6-4386-86B7-93F12BBACA02}" destId="{52B64B2F-A4DD-47AA-80DE-853F57407E93}" srcOrd="1" destOrd="0" presId="urn:microsoft.com/office/officeart/2018/2/layout/IconVerticalSolidList"/>
    <dgm:cxn modelId="{0FBB5BE1-BA13-40AC-8123-DA2E455DE103}" type="presParOf" srcId="{FAE53502-11C6-4386-86B7-93F12BBACA02}" destId="{DF5A4DA1-0362-47A9-9464-8AAAB000C916}" srcOrd="2" destOrd="0" presId="urn:microsoft.com/office/officeart/2018/2/layout/IconVerticalSolidList"/>
    <dgm:cxn modelId="{F936FC00-E555-41F7-AE5C-BC5DDFC018FF}" type="presParOf" srcId="{FAE53502-11C6-4386-86B7-93F12BBACA02}" destId="{32010AEE-CAE1-40F5-949C-456F803C5BD5}" srcOrd="3" destOrd="0" presId="urn:microsoft.com/office/officeart/2018/2/layout/IconVerticalSolidList"/>
    <dgm:cxn modelId="{6F0ACEC9-84C6-43DF-9719-B8EC687FC32F}" type="presParOf" srcId="{5B09ABA0-B261-4545-8965-B65A3DCC0A9F}" destId="{E616DA19-5F68-40E0-A910-A49787E8AE2B}" srcOrd="1" destOrd="0" presId="urn:microsoft.com/office/officeart/2018/2/layout/IconVerticalSolidList"/>
    <dgm:cxn modelId="{B30083CB-0E9E-4E97-948A-E636DF747D15}" type="presParOf" srcId="{5B09ABA0-B261-4545-8965-B65A3DCC0A9F}" destId="{A17C4999-3ADB-40F9-8F6A-5DCAACDD6DDD}" srcOrd="2" destOrd="0" presId="urn:microsoft.com/office/officeart/2018/2/layout/IconVerticalSolidList"/>
    <dgm:cxn modelId="{A82A5C45-09C4-4E8E-96C2-30BB950E66BB}" type="presParOf" srcId="{A17C4999-3ADB-40F9-8F6A-5DCAACDD6DDD}" destId="{14599073-6A64-471F-97FB-E007C11628B3}" srcOrd="0" destOrd="0" presId="urn:microsoft.com/office/officeart/2018/2/layout/IconVerticalSolidList"/>
    <dgm:cxn modelId="{C76D1FEC-F3DD-43CE-A268-DF826009D548}" type="presParOf" srcId="{A17C4999-3ADB-40F9-8F6A-5DCAACDD6DDD}" destId="{E045219D-0E97-409F-8B42-06C5A6E14A64}" srcOrd="1" destOrd="0" presId="urn:microsoft.com/office/officeart/2018/2/layout/IconVerticalSolidList"/>
    <dgm:cxn modelId="{4CFE7C0A-1D0C-4D81-811E-9CF49B78E668}" type="presParOf" srcId="{A17C4999-3ADB-40F9-8F6A-5DCAACDD6DDD}" destId="{92C3041E-0D06-45AE-9CE1-CDE362C831E0}" srcOrd="2" destOrd="0" presId="urn:microsoft.com/office/officeart/2018/2/layout/IconVerticalSolidList"/>
    <dgm:cxn modelId="{552874E2-66B7-4348-B856-29368BA3040A}" type="presParOf" srcId="{A17C4999-3ADB-40F9-8F6A-5DCAACDD6DDD}" destId="{C372231E-1C74-415D-A9C3-C53F35EFF5EE}" srcOrd="3" destOrd="0" presId="urn:microsoft.com/office/officeart/2018/2/layout/IconVerticalSolidList"/>
    <dgm:cxn modelId="{5D0A5088-C1FC-485B-A633-A98123D52AA8}" type="presParOf" srcId="{5B09ABA0-B261-4545-8965-B65A3DCC0A9F}" destId="{1825A8E3-9FA7-45A5-A647-93F69044C3C6}" srcOrd="3" destOrd="0" presId="urn:microsoft.com/office/officeart/2018/2/layout/IconVerticalSolidList"/>
    <dgm:cxn modelId="{D098D6B2-3A11-4F35-AEB9-565627196BD8}" type="presParOf" srcId="{5B09ABA0-B261-4545-8965-B65A3DCC0A9F}" destId="{BC5423E1-42C4-4692-A43A-38974963BA0F}" srcOrd="4" destOrd="0" presId="urn:microsoft.com/office/officeart/2018/2/layout/IconVerticalSolidList"/>
    <dgm:cxn modelId="{E9C31703-F4CE-4BC3-8643-4A46EE6B02D3}" type="presParOf" srcId="{BC5423E1-42C4-4692-A43A-38974963BA0F}" destId="{B5E0CA25-2662-4295-95CE-69EEDE94EFC0}" srcOrd="0" destOrd="0" presId="urn:microsoft.com/office/officeart/2018/2/layout/IconVerticalSolidList"/>
    <dgm:cxn modelId="{D8C236F2-4406-4776-BA0A-C1E8F6F63236}" type="presParOf" srcId="{BC5423E1-42C4-4692-A43A-38974963BA0F}" destId="{FEEBABC8-94DC-4866-B81F-66D1C4BA1FF8}" srcOrd="1" destOrd="0" presId="urn:microsoft.com/office/officeart/2018/2/layout/IconVerticalSolidList"/>
    <dgm:cxn modelId="{BF353B2C-607A-422B-AE8D-0E74A64E4D56}" type="presParOf" srcId="{BC5423E1-42C4-4692-A43A-38974963BA0F}" destId="{878039CF-A7A3-4BBF-BF05-36BA6782E911}" srcOrd="2" destOrd="0" presId="urn:microsoft.com/office/officeart/2018/2/layout/IconVerticalSolidList"/>
    <dgm:cxn modelId="{584078ED-E5DF-447E-8C29-DCDAD25EEE69}" type="presParOf" srcId="{BC5423E1-42C4-4692-A43A-38974963BA0F}" destId="{DB95B063-8576-4727-86E6-F463B0AC6BFF}" srcOrd="3" destOrd="0" presId="urn:microsoft.com/office/officeart/2018/2/layout/IconVerticalSolidList"/>
    <dgm:cxn modelId="{1BE72A96-0956-4610-9588-0C68E40CB2D7}" type="presParOf" srcId="{5B09ABA0-B261-4545-8965-B65A3DCC0A9F}" destId="{51AFE02D-647F-404A-883B-89F6D245C76F}" srcOrd="5" destOrd="0" presId="urn:microsoft.com/office/officeart/2018/2/layout/IconVerticalSolidList"/>
    <dgm:cxn modelId="{3B6ED53E-2FED-405F-BD3A-2C098E335970}" type="presParOf" srcId="{5B09ABA0-B261-4545-8965-B65A3DCC0A9F}" destId="{470BC8AB-3509-4A03-A9A3-2AB55B11FDA9}" srcOrd="6" destOrd="0" presId="urn:microsoft.com/office/officeart/2018/2/layout/IconVerticalSolidList"/>
    <dgm:cxn modelId="{A159B71B-3E16-4F6F-9C1E-A3AEE6F861C7}" type="presParOf" srcId="{470BC8AB-3509-4A03-A9A3-2AB55B11FDA9}" destId="{958E5F05-A3B2-4005-AA37-110EC91EF92B}" srcOrd="0" destOrd="0" presId="urn:microsoft.com/office/officeart/2018/2/layout/IconVerticalSolidList"/>
    <dgm:cxn modelId="{AFD50814-7A8B-45C9-AA31-AF502C3006B7}" type="presParOf" srcId="{470BC8AB-3509-4A03-A9A3-2AB55B11FDA9}" destId="{30343917-7E60-4325-9D7F-6B2A8C50219C}" srcOrd="1" destOrd="0" presId="urn:microsoft.com/office/officeart/2018/2/layout/IconVerticalSolidList"/>
    <dgm:cxn modelId="{3686133A-BEE6-4AEC-98CC-57BA37058837}" type="presParOf" srcId="{470BC8AB-3509-4A03-A9A3-2AB55B11FDA9}" destId="{CD9BB4EC-A8F1-48C2-A34D-EA56BE5139F9}" srcOrd="2" destOrd="0" presId="urn:microsoft.com/office/officeart/2018/2/layout/IconVerticalSolidList"/>
    <dgm:cxn modelId="{9498A9AA-1C4C-41ED-8A17-1C88755155D1}" type="presParOf" srcId="{470BC8AB-3509-4A03-A9A3-2AB55B11FDA9}" destId="{02463A5E-E132-493F-A074-47D9113E0BA5}" srcOrd="3" destOrd="0" presId="urn:microsoft.com/office/officeart/2018/2/layout/IconVerticalSolidList"/>
    <dgm:cxn modelId="{3C386922-58A6-4729-83C6-C5E85C3E631F}" type="presParOf" srcId="{5B09ABA0-B261-4545-8965-B65A3DCC0A9F}" destId="{B13A0183-54D8-44E7-81C7-942A900DB304}" srcOrd="7" destOrd="0" presId="urn:microsoft.com/office/officeart/2018/2/layout/IconVerticalSolidList"/>
    <dgm:cxn modelId="{35064EDE-CAE3-4307-AAF0-CF49F10A9828}" type="presParOf" srcId="{5B09ABA0-B261-4545-8965-B65A3DCC0A9F}" destId="{07A5BB31-AB8A-43FC-A9B2-0AAEA03CE1DA}" srcOrd="8" destOrd="0" presId="urn:microsoft.com/office/officeart/2018/2/layout/IconVerticalSolidList"/>
    <dgm:cxn modelId="{95333EE6-EC22-4CB9-96ED-BDFB411CD152}" type="presParOf" srcId="{07A5BB31-AB8A-43FC-A9B2-0AAEA03CE1DA}" destId="{3A48DCBA-5176-4E4A-A7F9-DE818E59E754}" srcOrd="0" destOrd="0" presId="urn:microsoft.com/office/officeart/2018/2/layout/IconVerticalSolidList"/>
    <dgm:cxn modelId="{D822F1C8-2790-4334-8FA6-90E6E0929BDC}" type="presParOf" srcId="{07A5BB31-AB8A-43FC-A9B2-0AAEA03CE1DA}" destId="{F4EF5426-7393-4332-8CDD-A96D0E9CE15C}" srcOrd="1" destOrd="0" presId="urn:microsoft.com/office/officeart/2018/2/layout/IconVerticalSolidList"/>
    <dgm:cxn modelId="{0AEC21EE-DDE3-4412-9DE8-23951FFE238C}" type="presParOf" srcId="{07A5BB31-AB8A-43FC-A9B2-0AAEA03CE1DA}" destId="{55DB992F-1C9C-47FD-966B-937348892550}" srcOrd="2" destOrd="0" presId="urn:microsoft.com/office/officeart/2018/2/layout/IconVerticalSolidList"/>
    <dgm:cxn modelId="{AF29982F-7554-430F-A20B-615DCCAA4382}" type="presParOf" srcId="{07A5BB31-AB8A-43FC-A9B2-0AAEA03CE1DA}" destId="{5ECFFBDA-CE47-4D73-844C-4856BE8997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357B-F716-4DC8-9A98-34A9688C4287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D88BC-492C-4D94-A277-7A65C6770C74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E765A-6A37-43D1-84AC-ED7B0B0E7145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There is no formal way to measure the DX sadly</a:t>
          </a:r>
          <a:endParaRPr lang="en-US" sz="2500" kern="1200"/>
        </a:p>
      </dsp:txBody>
      <dsp:txXfrm>
        <a:off x="1740935" y="644"/>
        <a:ext cx="4410627" cy="1507303"/>
      </dsp:txXfrm>
    </dsp:sp>
    <dsp:sp modelId="{67F3B37C-E09E-4AF2-8EE2-D6F2652706DE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2F5DF-91F6-4151-8AB0-1B461878B3D3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8193A-8D7A-4ABA-AC96-415BE5A92011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Big companies tend to fight for their DX reputation</a:t>
          </a:r>
          <a:endParaRPr lang="en-US" sz="2500" kern="1200"/>
        </a:p>
      </dsp:txBody>
      <dsp:txXfrm>
        <a:off x="1740935" y="1884773"/>
        <a:ext cx="4410627" cy="1507303"/>
      </dsp:txXfrm>
    </dsp:sp>
    <dsp:sp modelId="{289D183E-AAA1-40A4-A59A-4E40D9320377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2DF76-6988-43D7-BA76-313FE7EEBD49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99698-4FC8-4BFF-BDFA-503956FFFB3A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There is an increasing trend</a:t>
          </a:r>
          <a:endParaRPr lang="en-US" sz="2500" kern="1200"/>
        </a:p>
      </dsp:txBody>
      <dsp:txXfrm>
        <a:off x="1740935" y="3768902"/>
        <a:ext cx="4410627" cy="1507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C35E-1B86-44E6-A4CB-5E6509EFE28F}">
      <dsp:nvSpPr>
        <dsp:cNvPr id="0" name=""/>
        <dsp:cNvSpPr/>
      </dsp:nvSpPr>
      <dsp:spPr>
        <a:xfrm>
          <a:off x="1130019" y="373804"/>
          <a:ext cx="1285965" cy="128596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738E5-E042-4425-A719-09DE8A9C4CFB}">
      <dsp:nvSpPr>
        <dsp:cNvPr id="0" name=""/>
        <dsp:cNvSpPr/>
      </dsp:nvSpPr>
      <dsp:spPr>
        <a:xfrm>
          <a:off x="344152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Interviews are a two-way share of information</a:t>
          </a:r>
          <a:endParaRPr lang="en-US" sz="1800" kern="1200"/>
        </a:p>
      </dsp:txBody>
      <dsp:txXfrm>
        <a:off x="344152" y="2013943"/>
        <a:ext cx="2857700" cy="720000"/>
      </dsp:txXfrm>
    </dsp:sp>
    <dsp:sp modelId="{EC573007-E7C2-4BD6-B416-BF394D775ABC}">
      <dsp:nvSpPr>
        <dsp:cNvPr id="0" name=""/>
        <dsp:cNvSpPr/>
      </dsp:nvSpPr>
      <dsp:spPr>
        <a:xfrm>
          <a:off x="4487817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EB8DB-3ADD-4337-8DCB-26C2504A92D8}">
      <dsp:nvSpPr>
        <dsp:cNvPr id="0" name=""/>
        <dsp:cNvSpPr/>
      </dsp:nvSpPr>
      <dsp:spPr>
        <a:xfrm>
          <a:off x="3701950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Companies should provide Open-source projects of employees</a:t>
          </a:r>
          <a:endParaRPr lang="en-US" sz="1800" kern="1200"/>
        </a:p>
      </dsp:txBody>
      <dsp:txXfrm>
        <a:off x="3701950" y="2013943"/>
        <a:ext cx="2857700" cy="720000"/>
      </dsp:txXfrm>
    </dsp:sp>
    <dsp:sp modelId="{D48D03AC-4448-4B6F-8143-CF29FBB194AA}">
      <dsp:nvSpPr>
        <dsp:cNvPr id="0" name=""/>
        <dsp:cNvSpPr/>
      </dsp:nvSpPr>
      <dsp:spPr>
        <a:xfrm>
          <a:off x="7845615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629FD-A8DC-449E-BDB9-C8F6DB37D625}">
      <dsp:nvSpPr>
        <dsp:cNvPr id="0" name=""/>
        <dsp:cNvSpPr/>
      </dsp:nvSpPr>
      <dsp:spPr>
        <a:xfrm>
          <a:off x="7059747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Self reports of employees and reputation</a:t>
          </a:r>
          <a:endParaRPr lang="en-US" sz="1800" kern="1200"/>
        </a:p>
      </dsp:txBody>
      <dsp:txXfrm>
        <a:off x="7059747" y="2013943"/>
        <a:ext cx="28577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A38D3-5283-412C-A604-953CDE040537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64B2F-A4DD-47AA-80DE-853F57407E93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10AEE-CAE1-40F5-949C-456F803C5BD5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What</a:t>
          </a:r>
          <a:r>
            <a:rPr lang="es-ES" sz="1700" kern="1200" dirty="0"/>
            <a:t> </a:t>
          </a: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the</a:t>
          </a:r>
          <a:r>
            <a:rPr lang="es-ES" sz="1700" kern="1200" dirty="0"/>
            <a:t> </a:t>
          </a:r>
          <a:r>
            <a:rPr lang="es-ES" sz="1700" kern="1200" dirty="0" err="1"/>
            <a:t>process</a:t>
          </a:r>
          <a:r>
            <a:rPr lang="es-ES" sz="1700" kern="1200" dirty="0"/>
            <a:t> </a:t>
          </a:r>
          <a:r>
            <a:rPr lang="es-ES" sz="1700" kern="1200" dirty="0" err="1"/>
            <a:t>you</a:t>
          </a:r>
          <a:r>
            <a:rPr lang="es-ES" sz="1700" kern="1200" dirty="0"/>
            <a:t> </a:t>
          </a:r>
          <a:r>
            <a:rPr lang="es-ES" sz="1700" kern="1200" dirty="0" err="1"/>
            <a:t>must</a:t>
          </a:r>
          <a:r>
            <a:rPr lang="es-ES" sz="1700" kern="1200" dirty="0"/>
            <a:t> </a:t>
          </a:r>
          <a:r>
            <a:rPr lang="es-ES" sz="1700" kern="1200" dirty="0" err="1"/>
            <a:t>go</a:t>
          </a:r>
          <a:r>
            <a:rPr lang="es-ES" sz="1700" kern="1200" dirty="0"/>
            <a:t> </a:t>
          </a:r>
          <a:r>
            <a:rPr lang="es-ES" sz="1700" kern="1200" dirty="0" err="1"/>
            <a:t>to</a:t>
          </a:r>
          <a:r>
            <a:rPr lang="es-ES" sz="1700" kern="1200" dirty="0"/>
            <a:t> </a:t>
          </a:r>
          <a:r>
            <a:rPr lang="es-ES" sz="1700" kern="1200" dirty="0" err="1"/>
            <a:t>actually</a:t>
          </a:r>
          <a:r>
            <a:rPr lang="es-ES" sz="1700" kern="1200" dirty="0"/>
            <a:t> set up </a:t>
          </a:r>
          <a:r>
            <a:rPr lang="es-ES" sz="1700" kern="1200" dirty="0" err="1"/>
            <a:t>the</a:t>
          </a:r>
          <a:r>
            <a:rPr lang="es-ES" sz="1700" kern="1200" dirty="0"/>
            <a:t> </a:t>
          </a:r>
          <a:r>
            <a:rPr lang="es-ES" sz="1700" kern="1200" dirty="0" err="1"/>
            <a:t>code</a:t>
          </a:r>
          <a:r>
            <a:rPr lang="es-ES" sz="1700" kern="1200" dirty="0"/>
            <a:t> </a:t>
          </a:r>
          <a:r>
            <a:rPr lang="es-ES" sz="1700" kern="1200" dirty="0" err="1"/>
            <a:t>locally</a:t>
          </a:r>
          <a:r>
            <a:rPr lang="es-ES" sz="1700" kern="1200" dirty="0"/>
            <a:t>, </a:t>
          </a:r>
          <a:r>
            <a:rPr lang="es-ES" sz="1700" kern="1200" dirty="0" err="1"/>
            <a:t>to</a:t>
          </a:r>
          <a:r>
            <a:rPr lang="es-ES" sz="1700" kern="1200" dirty="0"/>
            <a:t> </a:t>
          </a:r>
          <a:r>
            <a:rPr lang="es-ES" sz="1700" kern="1200" dirty="0" err="1"/>
            <a:t>create</a:t>
          </a:r>
          <a:r>
            <a:rPr lang="es-ES" sz="1700" kern="1200" dirty="0"/>
            <a:t> </a:t>
          </a:r>
          <a:r>
            <a:rPr lang="es-ES" sz="1700" kern="1200" dirty="0" err="1"/>
            <a:t>it</a:t>
          </a:r>
          <a:r>
            <a:rPr lang="es-ES" sz="1700" kern="1200" dirty="0"/>
            <a:t> </a:t>
          </a:r>
          <a:r>
            <a:rPr lang="es-ES" sz="1700" kern="1200" dirty="0" err="1"/>
            <a:t>or</a:t>
          </a:r>
          <a:r>
            <a:rPr lang="es-ES" sz="1700" kern="1200" dirty="0"/>
            <a:t> </a:t>
          </a:r>
          <a:r>
            <a:rPr lang="es-ES" sz="1700" kern="1200" dirty="0" err="1"/>
            <a:t>to</a:t>
          </a:r>
          <a:r>
            <a:rPr lang="es-ES" sz="1700" kern="1200" dirty="0"/>
            <a:t> run </a:t>
          </a:r>
          <a:r>
            <a:rPr lang="es-ES" sz="1700" kern="1200" dirty="0" err="1"/>
            <a:t>it</a:t>
          </a:r>
          <a:r>
            <a:rPr lang="es-ES" sz="1700" kern="1200" dirty="0"/>
            <a:t>? </a:t>
          </a: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that</a:t>
          </a:r>
          <a:r>
            <a:rPr lang="es-ES" sz="1700" kern="1200" dirty="0"/>
            <a:t> </a:t>
          </a:r>
          <a:r>
            <a:rPr lang="es-ES" sz="1700" kern="1200" dirty="0" err="1"/>
            <a:t>difficult</a:t>
          </a:r>
          <a:r>
            <a:rPr lang="es-ES" sz="1700" kern="1200" dirty="0"/>
            <a:t>?</a:t>
          </a:r>
          <a:endParaRPr lang="en-US" sz="1700" kern="1200" dirty="0"/>
        </a:p>
      </dsp:txBody>
      <dsp:txXfrm>
        <a:off x="1014206" y="4122"/>
        <a:ext cx="5137356" cy="878100"/>
      </dsp:txXfrm>
    </dsp:sp>
    <dsp:sp modelId="{14599073-6A64-471F-97FB-E007C11628B3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5219D-0E97-409F-8B42-06C5A6E14A6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2231E-1C74-415D-A9C3-C53F35EFF5EE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Which</a:t>
          </a:r>
          <a:r>
            <a:rPr lang="es-ES" sz="1700" kern="1200" dirty="0"/>
            <a:t> </a:t>
          </a:r>
          <a:r>
            <a:rPr lang="es-ES" sz="1700" kern="1200" dirty="0" err="1"/>
            <a:t>reviewing</a:t>
          </a:r>
          <a:r>
            <a:rPr lang="es-ES" sz="1700" kern="1200" dirty="0"/>
            <a:t> </a:t>
          </a:r>
          <a:r>
            <a:rPr lang="es-ES" sz="1700" kern="1200" dirty="0" err="1"/>
            <a:t>process</a:t>
          </a:r>
          <a:r>
            <a:rPr lang="es-ES" sz="1700" kern="1200" dirty="0"/>
            <a:t> </a:t>
          </a: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followed</a:t>
          </a:r>
          <a:r>
            <a:rPr lang="es-ES" sz="1700" kern="1200" dirty="0"/>
            <a:t>?</a:t>
          </a:r>
          <a:endParaRPr lang="en-US" sz="1700" kern="1200" dirty="0"/>
        </a:p>
      </dsp:txBody>
      <dsp:txXfrm>
        <a:off x="1014206" y="1101748"/>
        <a:ext cx="5137356" cy="878100"/>
      </dsp:txXfrm>
    </dsp:sp>
    <dsp:sp modelId="{B5E0CA25-2662-4295-95CE-69EEDE94EFC0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BABC8-94DC-4866-B81F-66D1C4BA1FF8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5B063-8576-4727-86E6-F463B0AC6BFF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How</a:t>
          </a:r>
          <a:r>
            <a:rPr lang="es-ES" sz="1700" kern="1200" dirty="0"/>
            <a:t> </a:t>
          </a: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the</a:t>
          </a:r>
          <a:r>
            <a:rPr lang="es-ES" sz="1700" kern="1200" dirty="0"/>
            <a:t> </a:t>
          </a:r>
          <a:r>
            <a:rPr lang="es-ES" sz="1700" kern="1200" dirty="0" err="1"/>
            <a:t>aproval</a:t>
          </a:r>
          <a:r>
            <a:rPr lang="es-ES" sz="1700" kern="1200" dirty="0"/>
            <a:t> </a:t>
          </a:r>
          <a:r>
            <a:rPr lang="es-ES" sz="1700" kern="1200" dirty="0" err="1"/>
            <a:t>process</a:t>
          </a:r>
          <a:r>
            <a:rPr lang="es-ES" sz="1700" kern="1200" dirty="0"/>
            <a:t> done?</a:t>
          </a:r>
          <a:endParaRPr lang="en-US" sz="1700" kern="1200" dirty="0"/>
        </a:p>
      </dsp:txBody>
      <dsp:txXfrm>
        <a:off x="1014206" y="2199374"/>
        <a:ext cx="5137356" cy="878100"/>
      </dsp:txXfrm>
    </dsp:sp>
    <dsp:sp modelId="{958E5F05-A3B2-4005-AA37-110EC91EF92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43917-7E60-4325-9D7F-6B2A8C50219C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63A5E-E132-493F-A074-47D9113E0BA5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the</a:t>
          </a:r>
          <a:r>
            <a:rPr lang="es-ES" sz="1700" kern="1200" dirty="0"/>
            <a:t> time </a:t>
          </a:r>
          <a:r>
            <a:rPr lang="es-ES" sz="1700" kern="1200" dirty="0" err="1"/>
            <a:t>of</a:t>
          </a:r>
          <a:r>
            <a:rPr lang="es-ES" sz="1700" kern="1200" dirty="0"/>
            <a:t> </a:t>
          </a:r>
          <a:r>
            <a:rPr lang="es-ES" sz="1700" kern="1200" dirty="0" err="1"/>
            <a:t>the</a:t>
          </a:r>
          <a:r>
            <a:rPr lang="es-ES" sz="1700" kern="1200" dirty="0"/>
            <a:t> </a:t>
          </a:r>
          <a:r>
            <a:rPr lang="es-ES" sz="1700" kern="1200" dirty="0" err="1"/>
            <a:t>feedback</a:t>
          </a:r>
          <a:r>
            <a:rPr lang="es-ES" sz="1700" kern="1200" dirty="0"/>
            <a:t> </a:t>
          </a:r>
          <a:r>
            <a:rPr lang="es-ES" sz="1700" kern="1200" dirty="0" err="1"/>
            <a:t>loop</a:t>
          </a:r>
          <a:r>
            <a:rPr lang="es-ES" sz="1700" kern="1200" dirty="0"/>
            <a:t> </a:t>
          </a:r>
          <a:r>
            <a:rPr lang="es-ES" sz="1700" kern="1200" dirty="0" err="1"/>
            <a:t>frustrating</a:t>
          </a:r>
          <a:r>
            <a:rPr lang="es-ES" sz="1700" kern="1200" dirty="0"/>
            <a:t>?</a:t>
          </a:r>
          <a:endParaRPr lang="en-US" sz="1700" kern="1200" dirty="0"/>
        </a:p>
      </dsp:txBody>
      <dsp:txXfrm>
        <a:off x="1014206" y="3297000"/>
        <a:ext cx="5137356" cy="878100"/>
      </dsp:txXfrm>
    </dsp:sp>
    <dsp:sp modelId="{3A48DCBA-5176-4E4A-A7F9-DE818E59E754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F5426-7393-4332-8CDD-A96D0E9CE15C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FFBDA-CE47-4D73-844C-4856BE89978A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Is</a:t>
          </a:r>
          <a:r>
            <a:rPr lang="es-ES" sz="1700" kern="1200" dirty="0"/>
            <a:t> </a:t>
          </a:r>
          <a:r>
            <a:rPr lang="es-ES" sz="1700" kern="1200" dirty="0" err="1"/>
            <a:t>it</a:t>
          </a:r>
          <a:r>
            <a:rPr lang="es-ES" sz="1700" kern="1200" dirty="0"/>
            <a:t> </a:t>
          </a:r>
          <a:r>
            <a:rPr lang="es-ES" sz="1700" kern="1200" dirty="0" err="1"/>
            <a:t>fun</a:t>
          </a:r>
          <a:r>
            <a:rPr lang="es-ES" sz="1700" kern="1200" dirty="0"/>
            <a:t> </a:t>
          </a:r>
          <a:r>
            <a:rPr lang="es-ES" sz="1700" kern="1200" dirty="0" err="1"/>
            <a:t>or</a:t>
          </a:r>
          <a:r>
            <a:rPr lang="es-ES" sz="1700" kern="1200" dirty="0"/>
            <a:t> </a:t>
          </a:r>
          <a:r>
            <a:rPr lang="es-ES" sz="1700" kern="1200" dirty="0" err="1"/>
            <a:t>enjoyable</a:t>
          </a:r>
          <a:r>
            <a:rPr lang="es-ES" sz="1700" kern="1200" dirty="0"/>
            <a:t> </a:t>
          </a:r>
          <a:r>
            <a:rPr lang="es-ES" sz="1700" kern="1200" dirty="0" err="1"/>
            <a:t>to</a:t>
          </a:r>
          <a:r>
            <a:rPr lang="es-ES" sz="1700" kern="1200" dirty="0"/>
            <a:t> </a:t>
          </a:r>
          <a:r>
            <a:rPr lang="es-ES" sz="1700" kern="1200" dirty="0" err="1"/>
            <a:t>work</a:t>
          </a:r>
          <a:r>
            <a:rPr lang="es-ES" sz="1700" kern="1200" dirty="0"/>
            <a:t> at </a:t>
          </a:r>
          <a:r>
            <a:rPr lang="es-ES" sz="1700" kern="1200" dirty="0" err="1"/>
            <a:t>that</a:t>
          </a:r>
          <a:r>
            <a:rPr lang="es-ES" sz="1700" kern="1200" dirty="0"/>
            <a:t> </a:t>
          </a:r>
          <a:r>
            <a:rPr lang="es-ES" sz="1700" kern="1200" dirty="0" err="1"/>
            <a:t>company</a:t>
          </a:r>
          <a:r>
            <a:rPr lang="es-ES" sz="1700" kern="1200" dirty="0"/>
            <a:t>?</a:t>
          </a:r>
          <a:endParaRPr lang="en-US" sz="1700" kern="1200" dirty="0"/>
        </a:p>
      </dsp:txBody>
      <dsp:txXfrm>
        <a:off x="1014206" y="4394626"/>
        <a:ext cx="5137356" cy="87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42078-1D38-4411-84E0-17C85FE51B3E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8375B-CE02-4816-90D7-D293272775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American </a:t>
            </a:r>
            <a:r>
              <a:rPr lang="es-ES" err="1"/>
              <a:t>view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work</a:t>
            </a:r>
            <a:r>
              <a:rPr lang="es-ES"/>
              <a:t> </a:t>
            </a:r>
            <a:r>
              <a:rPr lang="es-ES" err="1"/>
              <a:t>where</a:t>
            </a:r>
            <a:r>
              <a:rPr lang="es-ES"/>
              <a:t> </a:t>
            </a:r>
            <a:r>
              <a:rPr lang="es-ES" err="1"/>
              <a:t>productivity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more </a:t>
            </a:r>
            <a:r>
              <a:rPr lang="es-ES" err="1"/>
              <a:t>important</a:t>
            </a:r>
            <a:r>
              <a:rPr lang="es-ES"/>
              <a:t> tan </a:t>
            </a:r>
            <a:r>
              <a:rPr lang="es-ES" err="1"/>
              <a:t>satisfaction</a:t>
            </a:r>
            <a:r>
              <a:rPr lang="es-ES"/>
              <a:t>, </a:t>
            </a:r>
            <a:r>
              <a:rPr lang="es-ES" err="1"/>
              <a:t>they</a:t>
            </a:r>
            <a:r>
              <a:rPr lang="es-ES"/>
              <a:t> </a:t>
            </a:r>
            <a:r>
              <a:rPr lang="es-ES" err="1"/>
              <a:t>implye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second</a:t>
            </a:r>
            <a:r>
              <a:rPr lang="es-ES"/>
              <a:t> comes </a:t>
            </a:r>
            <a:r>
              <a:rPr lang="es-ES" err="1"/>
              <a:t>from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first</a:t>
            </a:r>
            <a:r>
              <a:rPr lang="es-ES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8375B-CE02-4816-90D7-D293272775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6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Yes,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8375B-CE02-4816-90D7-D293272775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1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Complexity,Meetings,etc</a:t>
            </a:r>
            <a:r>
              <a:rPr lang="es-ES"/>
              <a:t>.. General </a:t>
            </a:r>
            <a:r>
              <a:rPr lang="es-ES" err="1"/>
              <a:t>ones</a:t>
            </a:r>
            <a:r>
              <a:rPr lang="es-ES"/>
              <a:t> are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ones</a:t>
            </a:r>
            <a:r>
              <a:rPr lang="es-ES"/>
              <a:t> </a:t>
            </a:r>
            <a:r>
              <a:rPr lang="es-ES" err="1"/>
              <a:t>that</a:t>
            </a:r>
            <a:r>
              <a:rPr lang="es-ES"/>
              <a:t> </a:t>
            </a:r>
            <a:r>
              <a:rPr lang="es-ES" err="1"/>
              <a:t>affect</a:t>
            </a:r>
            <a:r>
              <a:rPr lang="es-ES"/>
              <a:t> </a:t>
            </a:r>
            <a:r>
              <a:rPr lang="es-ES" err="1"/>
              <a:t>other</a:t>
            </a:r>
            <a:r>
              <a:rPr lang="es-ES"/>
              <a:t> </a:t>
            </a:r>
            <a:r>
              <a:rPr lang="es-ES" err="1"/>
              <a:t>teams</a:t>
            </a:r>
            <a:r>
              <a:rPr lang="es-ES"/>
              <a:t> </a:t>
            </a:r>
            <a:r>
              <a:rPr lang="es-ES" err="1"/>
              <a:t>such</a:t>
            </a:r>
            <a:r>
              <a:rPr lang="es-ES"/>
              <a:t> as </a:t>
            </a:r>
            <a:r>
              <a:rPr lang="es-ES" err="1"/>
              <a:t>bad</a:t>
            </a:r>
            <a:r>
              <a:rPr lang="es-ES"/>
              <a:t> tolos.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8375B-CE02-4816-90D7-D293272775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91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71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72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63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44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62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50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1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5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66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3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62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17/02/2023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01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Developer</a:t>
            </a:r>
            <a:r>
              <a:rPr lang="es-ES"/>
              <a:t> </a:t>
            </a:r>
            <a:r>
              <a:rPr lang="en-US"/>
              <a:t>Experience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4254543"/>
            <a:ext cx="9418320" cy="445168"/>
          </a:xfrm>
        </p:spPr>
        <p:txBody>
          <a:bodyPr/>
          <a:lstStyle/>
          <a:p>
            <a:r>
              <a:rPr lang="es-ES" noProof="1"/>
              <a:t>What is DX, how to measure it, challenges and other topics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C8B552-60A7-1FDE-FB3E-9EEDF0CC0844}"/>
              </a:ext>
            </a:extLst>
          </p:cNvPr>
          <p:cNvSpPr txBox="1">
            <a:spLocks/>
          </p:cNvSpPr>
          <p:nvPr/>
        </p:nvSpPr>
        <p:spPr>
          <a:xfrm>
            <a:off x="1261872" y="5366759"/>
            <a:ext cx="9642437" cy="954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>
                <a:solidFill>
                  <a:schemeClr val="tx1">
                    <a:lumMod val="85000"/>
                  </a:schemeClr>
                </a:solidFill>
              </a:rPr>
              <a:t>ASW 2022/2023</a:t>
            </a:r>
          </a:p>
          <a:p>
            <a:r>
              <a:rPr lang="es-ES" sz="1400">
                <a:solidFill>
                  <a:schemeClr val="tx1">
                    <a:lumMod val="85000"/>
                  </a:schemeClr>
                </a:solidFill>
              </a:rPr>
              <a:t>Álvaro González </a:t>
            </a:r>
            <a:r>
              <a:rPr lang="es-ES" sz="1400" err="1">
                <a:solidFill>
                  <a:schemeClr val="tx1">
                    <a:lumMod val="85000"/>
                  </a:schemeClr>
                </a:solidFill>
              </a:rPr>
              <a:t>Erigoyen</a:t>
            </a:r>
            <a:r>
              <a:rPr lang="es-ES" sz="1400">
                <a:solidFill>
                  <a:schemeClr val="tx1">
                    <a:lumMod val="85000"/>
                  </a:schemeClr>
                </a:solidFill>
              </a:rPr>
              <a:t>, UO282790 	Andrés Cadenas Blanco UO282276		Iván Vega García UO276670</a:t>
            </a:r>
          </a:p>
          <a:p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18327-22D5-C930-44D9-FBD7D8D9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DX teams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82D4EB-12C3-391E-EB3A-856B1A35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447" y="616664"/>
            <a:ext cx="4815840" cy="408831"/>
          </a:xfrm>
        </p:spPr>
        <p:txBody>
          <a:bodyPr/>
          <a:lstStyle/>
          <a:p>
            <a:pPr algn="ctr"/>
            <a:r>
              <a:rPr lang="en-US"/>
              <a:t>Review, measure and improve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A61613-D8A8-5786-C1FD-D75AAA11A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DX as a service?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836C73E-117E-B6AB-C402-2C961A987239}"/>
              </a:ext>
            </a:extLst>
          </p:cNvPr>
          <p:cNvSpPr txBox="1">
            <a:spLocks/>
          </p:cNvSpPr>
          <p:nvPr/>
        </p:nvSpPr>
        <p:spPr>
          <a:xfrm>
            <a:off x="6804447" y="3549918"/>
            <a:ext cx="4815840" cy="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Developer = Customer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7" name="Imagen 6" descr="Un grupo de folletos sobre una superficie de madera&#10;&#10;Descripción generada automáticamente con confianza baja">
            <a:extLst>
              <a:ext uri="{FF2B5EF4-FFF2-40B4-BE49-F238E27FC236}">
                <a16:creationId xmlns:a16="http://schemas.microsoft.com/office/drawing/2014/main" id="{A0828467-6CE4-38DC-140B-724DC7764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1" y="1025495"/>
            <a:ext cx="3230310" cy="2144926"/>
          </a:xfrm>
          <a:prstGeom prst="rect">
            <a:avLst/>
          </a:prstGeom>
        </p:spPr>
      </p:pic>
      <p:pic>
        <p:nvPicPr>
          <p:cNvPr id="9" name="Imagen 8" descr="Un hombre en una oficina&#10;&#10;Descripción generada automáticamente">
            <a:extLst>
              <a:ext uri="{FF2B5EF4-FFF2-40B4-BE49-F238E27FC236}">
                <a16:creationId xmlns:a16="http://schemas.microsoft.com/office/drawing/2014/main" id="{872CDE50-70E4-7A8C-C86A-C48662E0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2" y="3997697"/>
            <a:ext cx="3230310" cy="21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735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B4BEFD21-9828-EC49-9C20-C85EFB39685A}"/>
              </a:ext>
            </a:extLst>
          </p:cNvPr>
          <p:cNvSpPr/>
          <p:nvPr/>
        </p:nvSpPr>
        <p:spPr>
          <a:xfrm rot="20820000">
            <a:off x="7414674" y="906846"/>
            <a:ext cx="5423646" cy="7283823"/>
          </a:xfrm>
          <a:prstGeom prst="rect">
            <a:avLst/>
          </a:prstGeom>
          <a:solidFill>
            <a:schemeClr val="bg1"/>
          </a:solidFill>
          <a:ln>
            <a:solidFill>
              <a:srgbClr val="91A6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8F1398-FCB6-132C-E080-6B5FC4D3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ea typeface="+mj-lt"/>
                <a:cs typeface="+mj-lt"/>
              </a:rPr>
              <a:t>metrics</a:t>
            </a:r>
            <a:endParaRPr lang="en-US" err="1"/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D4BFEB33-088E-5740-095E-AF243F2C9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8686" y="3549918"/>
            <a:ext cx="4175760" cy="2194036"/>
          </a:xfrm>
        </p:spPr>
        <p:txBody>
          <a:bodyPr/>
          <a:lstStyle/>
          <a:p>
            <a:r>
              <a:rPr lang="es-ES" sz="2000" err="1"/>
              <a:t>How</a:t>
            </a:r>
            <a:r>
              <a:rPr lang="es-ES" sz="2000"/>
              <a:t> </a:t>
            </a:r>
            <a:r>
              <a:rPr lang="es-ES" sz="2000" err="1"/>
              <a:t>to</a:t>
            </a:r>
            <a:r>
              <a:rPr lang="es-ES" sz="2000"/>
              <a:t> </a:t>
            </a:r>
            <a:r>
              <a:rPr lang="es-ES" sz="2000" err="1"/>
              <a:t>measure</a:t>
            </a:r>
            <a:r>
              <a:rPr lang="es-ES" sz="2000"/>
              <a:t> </a:t>
            </a:r>
            <a:r>
              <a:rPr lang="es-ES" sz="2000" err="1"/>
              <a:t>something</a:t>
            </a:r>
            <a:r>
              <a:rPr lang="es-ES" sz="2000"/>
              <a:t> </a:t>
            </a:r>
            <a:r>
              <a:rPr lang="es-ES" sz="2000" err="1"/>
              <a:t>abstract</a:t>
            </a:r>
            <a:endParaRPr lang="es-ES" sz="2000"/>
          </a:p>
        </p:txBody>
      </p:sp>
      <p:pic>
        <p:nvPicPr>
          <p:cNvPr id="20" name="Imagen 20">
            <a:extLst>
              <a:ext uri="{FF2B5EF4-FFF2-40B4-BE49-F238E27FC236}">
                <a16:creationId xmlns:a16="http://schemas.microsoft.com/office/drawing/2014/main" id="{8F30086A-1541-9554-057C-9E845581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3560000" flipV="1">
            <a:off x="3799173" y="1687277"/>
            <a:ext cx="7909110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7D149-BCB6-469F-7B4E-08CDDA11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54" y="809475"/>
            <a:ext cx="4486656" cy="1141497"/>
          </a:xfrm>
        </p:spPr>
        <p:txBody>
          <a:bodyPr/>
          <a:lstStyle/>
          <a:p>
            <a:r>
              <a:rPr lang="es-ES" err="1"/>
              <a:t>System</a:t>
            </a:r>
            <a:r>
              <a:rPr lang="es-ES"/>
              <a:t> </a:t>
            </a:r>
            <a:r>
              <a:rPr lang="es-ES" err="1"/>
              <a:t>metrics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D6E551A-BF56-A330-5B6F-47ADA9C0062A}"/>
              </a:ext>
            </a:extLst>
          </p:cNvPr>
          <p:cNvSpPr txBox="1">
            <a:spLocks/>
          </p:cNvSpPr>
          <p:nvPr/>
        </p:nvSpPr>
        <p:spPr bwMode="blackWhite">
          <a:xfrm>
            <a:off x="6900672" y="4910828"/>
            <a:ext cx="4486656" cy="114149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err="1">
                <a:ea typeface="+mj-lt"/>
                <a:cs typeface="+mj-lt"/>
              </a:rPr>
              <a:t>Self-reports</a:t>
            </a:r>
            <a:endParaRPr lang="es-ES" err="1"/>
          </a:p>
        </p:txBody>
      </p:sp>
      <p:pic>
        <p:nvPicPr>
          <p:cNvPr id="10" name="Imagen 10" descr="Un grupo de personas con traje formal&#10;&#10;Descripción generada automáticamente">
            <a:extLst>
              <a:ext uri="{FF2B5EF4-FFF2-40B4-BE49-F238E27FC236}">
                <a16:creationId xmlns:a16="http://schemas.microsoft.com/office/drawing/2014/main" id="{B4ECDB76-45DB-CE58-2BC4-A1B125DE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60" y="1955009"/>
            <a:ext cx="3673289" cy="2477334"/>
          </a:xfrm>
          <a:prstGeom prst="rect">
            <a:avLst/>
          </a:prstGeom>
        </p:spPr>
      </p:pic>
      <p:pic>
        <p:nvPicPr>
          <p:cNvPr id="11" name="Imagen 11" descr="Imagen que contiene interior, hombre, parado, tabla&#10;&#10;Descripción generada automáticamente">
            <a:extLst>
              <a:ext uri="{FF2B5EF4-FFF2-40B4-BE49-F238E27FC236}">
                <a16:creationId xmlns:a16="http://schemas.microsoft.com/office/drawing/2014/main" id="{5B545B3F-EE40-4B80-9F78-49D757CB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1" y="2425525"/>
            <a:ext cx="3673288" cy="24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DAA4DE-B289-7140-67F0-F0FA7800D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err="1"/>
              <a:t>System</a:t>
            </a:r>
            <a:r>
              <a:rPr lang="es-ES" sz="2000"/>
              <a:t> </a:t>
            </a:r>
            <a:r>
              <a:rPr lang="es-ES" sz="2000" err="1"/>
              <a:t>metrics</a:t>
            </a:r>
            <a:endParaRPr lang="es-ES" sz="2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5620F-1344-F1DC-D59C-C819451D7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Empirical</a:t>
            </a:r>
            <a:r>
              <a:rPr lang="es-ES"/>
              <a:t> data</a:t>
            </a:r>
          </a:p>
          <a:p>
            <a:r>
              <a:rPr lang="es-ES" err="1"/>
              <a:t>Easier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measure</a:t>
            </a:r>
            <a:endParaRPr lang="es-ES"/>
          </a:p>
          <a:p>
            <a:r>
              <a:rPr lang="es-ES"/>
              <a:t>Has no </a:t>
            </a:r>
            <a:r>
              <a:rPr lang="es-ES" err="1"/>
              <a:t>no</a:t>
            </a:r>
            <a:r>
              <a:rPr lang="es-ES"/>
              <a:t> </a:t>
            </a:r>
            <a:r>
              <a:rPr lang="es-ES" err="1"/>
              <a:t>business</a:t>
            </a:r>
            <a:r>
              <a:rPr lang="es-ES"/>
              <a:t> </a:t>
            </a:r>
            <a:r>
              <a:rPr lang="es-ES" err="1"/>
              <a:t>context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A69CB3-C522-4A0A-7B92-E1FEB08CFC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Personal data</a:t>
            </a:r>
          </a:p>
          <a:p>
            <a:r>
              <a:rPr lang="es-ES"/>
              <a:t>More </a:t>
            </a:r>
            <a:r>
              <a:rPr lang="es-ES" err="1"/>
              <a:t>difficult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quantify</a:t>
            </a:r>
            <a:r>
              <a:rPr lang="es-ES"/>
              <a:t> and </a:t>
            </a:r>
            <a:r>
              <a:rPr lang="es-ES" err="1"/>
              <a:t>measure</a:t>
            </a:r>
          </a:p>
          <a:p>
            <a:r>
              <a:rPr lang="es-ES" err="1"/>
              <a:t>Takes</a:t>
            </a:r>
            <a:r>
              <a:rPr lang="es-ES"/>
              <a:t> </a:t>
            </a:r>
            <a:r>
              <a:rPr lang="es-ES" err="1"/>
              <a:t>into</a:t>
            </a:r>
            <a:r>
              <a:rPr lang="es-ES"/>
              <a:t> </a:t>
            </a:r>
            <a:r>
              <a:rPr lang="es-ES" err="1"/>
              <a:t>consideration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end-to-end</a:t>
            </a:r>
            <a:r>
              <a:rPr lang="es-ES"/>
              <a:t> </a:t>
            </a:r>
            <a:r>
              <a:rPr lang="es-ES" err="1"/>
              <a:t>nature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develpment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27F11E-44A9-5ACB-8B89-D078ACB58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2000" err="1"/>
              <a:t>Self-reported</a:t>
            </a:r>
            <a:r>
              <a:rPr lang="es-ES" sz="2000"/>
              <a:t> </a:t>
            </a:r>
            <a:r>
              <a:rPr lang="es-ES" sz="2000" err="1"/>
              <a:t>measures</a:t>
            </a:r>
            <a:endParaRPr lang="es-ES" sz="200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C75E144-E807-D8CF-B56D-37A01CD1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Alternative </a:t>
            </a:r>
            <a:r>
              <a:rPr lang="es-ES" err="1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29703363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juguete, lego, papalote, tabla&#10;&#10;Descripción generada automáticamente">
            <a:extLst>
              <a:ext uri="{FF2B5EF4-FFF2-40B4-BE49-F238E27FC236}">
                <a16:creationId xmlns:a16="http://schemas.microsoft.com/office/drawing/2014/main" id="{4123A4F5-01D8-175E-BEEB-FCB894AD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69" y="804334"/>
            <a:ext cx="843266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90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1F968-4013-D322-4307-0B93E6ED0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err="1"/>
              <a:t>Productivity</a:t>
            </a:r>
            <a:r>
              <a:rPr lang="es-ES"/>
              <a:t>, </a:t>
            </a:r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it</a:t>
            </a:r>
            <a:r>
              <a:rPr lang="es-E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25332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EDA03-39BE-7D47-57CC-2E9C5AE6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don't</a:t>
            </a:r>
            <a:r>
              <a:rPr lang="es-ES"/>
              <a:t> </a:t>
            </a:r>
            <a:r>
              <a:rPr lang="es-ES" err="1"/>
              <a:t>know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06893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7B00344B-477D-2845-94E8-5AFC2F7E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" r="-1" b="399"/>
          <a:stretch/>
        </p:blipFill>
        <p:spPr>
          <a:xfrm>
            <a:off x="804334" y="804334"/>
            <a:ext cx="10583332" cy="5249332"/>
          </a:xfrm>
          <a:prstGeom prst="rect">
            <a:avLst/>
          </a:prstGeom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1214B41D-5817-5941-79F6-3579B7014871}"/>
              </a:ext>
            </a:extLst>
          </p:cNvPr>
          <p:cNvSpPr/>
          <p:nvPr/>
        </p:nvSpPr>
        <p:spPr>
          <a:xfrm>
            <a:off x="2059641" y="174811"/>
            <a:ext cx="8068235" cy="651061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055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FEA4-22AC-59AB-C6C6-461CA362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barriers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288CE4-EFD9-BD06-5C2C-9C8498178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sz="2000"/>
              <a:t>And </a:t>
            </a:r>
            <a:r>
              <a:rPr lang="es-ES" sz="2000" err="1"/>
              <a:t>how</a:t>
            </a:r>
            <a:r>
              <a:rPr lang="es-ES" sz="2000"/>
              <a:t> </a:t>
            </a:r>
            <a:r>
              <a:rPr lang="es-ES" sz="2000" err="1"/>
              <a:t>to</a:t>
            </a:r>
            <a:r>
              <a:rPr lang="es-ES" sz="2000"/>
              <a:t> </a:t>
            </a:r>
            <a:r>
              <a:rPr lang="es-ES" sz="2000" err="1"/>
              <a:t>surpass</a:t>
            </a:r>
            <a:r>
              <a:rPr lang="es-ES" sz="2000"/>
              <a:t> </a:t>
            </a:r>
            <a:r>
              <a:rPr lang="es-ES" sz="2000" err="1"/>
              <a:t>them</a:t>
            </a:r>
            <a:endParaRPr lang="es-ES" sz="200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F164A8E4-49A3-E2A2-B201-C4CDD21D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11" y="1130450"/>
            <a:ext cx="6497169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600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F80E390-EAF4-1132-CC52-C0159AAE36A1}"/>
              </a:ext>
            </a:extLst>
          </p:cNvPr>
          <p:cNvSpPr txBox="1"/>
          <p:nvPr/>
        </p:nvSpPr>
        <p:spPr>
          <a:xfrm>
            <a:off x="1371599" y="421341"/>
            <a:ext cx="3397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7F76A32-879D-FABE-6E74-28A6665E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82" y="3731449"/>
            <a:ext cx="3411070" cy="1746773"/>
          </a:xfrm>
        </p:spPr>
        <p:txBody>
          <a:bodyPr>
            <a:normAutofit/>
          </a:bodyPr>
          <a:lstStyle/>
          <a:p>
            <a:r>
              <a:rPr lang="es-ES" err="1"/>
              <a:t>Don't</a:t>
            </a:r>
            <a:br>
              <a:rPr lang="es-ES"/>
            </a:br>
            <a:r>
              <a:rPr lang="es-ES" err="1"/>
              <a:t>know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C34C29D-D216-DF0C-4C1E-D6D916158E8F}"/>
              </a:ext>
            </a:extLst>
          </p:cNvPr>
          <p:cNvSpPr txBox="1">
            <a:spLocks/>
          </p:cNvSpPr>
          <p:nvPr/>
        </p:nvSpPr>
        <p:spPr bwMode="blackWhite">
          <a:xfrm>
            <a:off x="4094628" y="421233"/>
            <a:ext cx="4049806" cy="181400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err="1"/>
              <a:t>Don't</a:t>
            </a:r>
            <a:endParaRPr lang="es-ES"/>
          </a:p>
          <a:p>
            <a:r>
              <a:rPr lang="es-ES"/>
              <a:t> </a:t>
            </a:r>
            <a:r>
              <a:rPr lang="es-ES" err="1"/>
              <a:t>Prioritize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82F2FA3-39D1-2380-A560-35E2F80C415B}"/>
              </a:ext>
            </a:extLst>
          </p:cNvPr>
          <p:cNvSpPr txBox="1">
            <a:spLocks/>
          </p:cNvSpPr>
          <p:nvPr/>
        </p:nvSpPr>
        <p:spPr bwMode="blackWhite">
          <a:xfrm>
            <a:off x="8151159" y="3738173"/>
            <a:ext cx="3411070" cy="174677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err="1"/>
              <a:t>Don't</a:t>
            </a:r>
          </a:p>
          <a:p>
            <a:r>
              <a:rPr lang="es-ES" err="1"/>
              <a:t>SOLve</a:t>
            </a:r>
          </a:p>
        </p:txBody>
      </p:sp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46C768D9-0B7F-F4DE-B04F-ABF75919C007}"/>
              </a:ext>
            </a:extLst>
          </p:cNvPr>
          <p:cNvSpPr/>
          <p:nvPr/>
        </p:nvSpPr>
        <p:spPr>
          <a:xfrm rot="-2820000">
            <a:off x="1438835" y="1741394"/>
            <a:ext cx="2610970" cy="907676"/>
          </a:xfrm>
          <a:prstGeom prst="curved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: curvada hacia abajo 13">
            <a:extLst>
              <a:ext uri="{FF2B5EF4-FFF2-40B4-BE49-F238E27FC236}">
                <a16:creationId xmlns:a16="http://schemas.microsoft.com/office/drawing/2014/main" id="{870DE6B0-DDCC-DFA9-3713-FA5E4ED0623F}"/>
              </a:ext>
            </a:extLst>
          </p:cNvPr>
          <p:cNvSpPr/>
          <p:nvPr/>
        </p:nvSpPr>
        <p:spPr>
          <a:xfrm rot="3180000">
            <a:off x="8117540" y="1831041"/>
            <a:ext cx="2610970" cy="907676"/>
          </a:xfrm>
          <a:prstGeom prst="curved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8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76CDD4B3-E1D2-2BF8-2E15-E9169C0B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47" y="2372958"/>
            <a:ext cx="4031876" cy="426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5182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7C765-9704-640C-6E3E-DCAC506C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70" y="1444870"/>
            <a:ext cx="5925310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Abi </a:t>
            </a:r>
            <a:r>
              <a:rPr lang="en-US" sz="3800" err="1"/>
              <a:t>noda</a:t>
            </a:r>
            <a:endParaRPr lang="en-US" sz="380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A457F3-11EE-0D6B-636D-A9C0D1D28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2511" y="3271647"/>
            <a:ext cx="5242560" cy="123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Founder of Pull Panda and GetDX researcher</a:t>
            </a:r>
          </a:p>
        </p:txBody>
      </p:sp>
      <p:pic>
        <p:nvPicPr>
          <p:cNvPr id="6" name="Imagen 5" descr="Abi Noda">
            <a:extLst>
              <a:ext uri="{FF2B5EF4-FFF2-40B4-BE49-F238E27FC236}">
                <a16:creationId xmlns:a16="http://schemas.microsoft.com/office/drawing/2014/main" id="{F1B966DE-49CA-BD63-A210-09B8357EB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r="16323" b="-2"/>
          <a:stretch/>
        </p:blipFill>
        <p:spPr>
          <a:xfrm>
            <a:off x="1123901" y="1122807"/>
            <a:ext cx="3044952" cy="42976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9045C76-4081-0389-4317-E7F9D58A8631}"/>
              </a:ext>
            </a:extLst>
          </p:cNvPr>
          <p:cNvSpPr txBox="1"/>
          <p:nvPr/>
        </p:nvSpPr>
        <p:spPr>
          <a:xfrm>
            <a:off x="5220070" y="612783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err="1"/>
              <a:t>Cutie</a:t>
            </a:r>
            <a:r>
              <a:rPr lang="es-ES" b="1"/>
              <a:t>!!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6279890-9CD5-0366-585A-255BFA6ED5E5}"/>
              </a:ext>
            </a:extLst>
          </p:cNvPr>
          <p:cNvCxnSpPr>
            <a:cxnSpLocks/>
          </p:cNvCxnSpPr>
          <p:nvPr/>
        </p:nvCxnSpPr>
        <p:spPr>
          <a:xfrm flipV="1">
            <a:off x="3609975" y="923278"/>
            <a:ext cx="1610095" cy="112459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9B6CDB-813C-4C87-C9BD-9CC1876A1331}"/>
              </a:ext>
            </a:extLst>
          </p:cNvPr>
          <p:cNvSpPr txBox="1"/>
          <p:nvPr/>
        </p:nvSpPr>
        <p:spPr>
          <a:xfrm>
            <a:off x="4807605" y="4049876"/>
            <a:ext cx="691237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"I believe that productivity is ultimately around how developers feel, because software development is not an assembly line. It’s not a factory where you can just count the widgets coming out."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312655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C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3" descr="Un grupo de personas con tablas de surf&#10;&#10;Descripción generada automáticamente">
            <a:extLst>
              <a:ext uri="{FF2B5EF4-FFF2-40B4-BE49-F238E27FC236}">
                <a16:creationId xmlns:a16="http://schemas.microsoft.com/office/drawing/2014/main" id="{FF5D71D5-1E94-3489-D419-C4E94ACC4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6" b="14510"/>
          <a:stretch/>
        </p:blipFill>
        <p:spPr>
          <a:xfrm>
            <a:off x="1294698" y="1124712"/>
            <a:ext cx="9602603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381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DB819E45-8E94-AA55-5AE2-85B5DB12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32" y="1364627"/>
            <a:ext cx="4117538" cy="4139950"/>
          </a:xfrm>
          <a:prstGeom prst="rect">
            <a:avLst/>
          </a:prstGeom>
        </p:spPr>
      </p:pic>
      <p:pic>
        <p:nvPicPr>
          <p:cNvPr id="13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5A7D1D0C-F941-58AA-DACE-F3BBB9C0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364" y="405654"/>
            <a:ext cx="8021170" cy="60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8253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B4-8025-EAEF-8752-326185A1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0E442-69D2-F36B-CCF3-FD815844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879273"/>
          </a:xfrm>
        </p:spPr>
        <p:txBody>
          <a:bodyPr/>
          <a:lstStyle/>
          <a:p>
            <a:r>
              <a:rPr lang="en-US" dirty="0"/>
              <a:t>Key part in development!</a:t>
            </a:r>
          </a:p>
          <a:p>
            <a:r>
              <a:rPr lang="en-US" dirty="0"/>
              <a:t>Ensure quality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83B6C-7E33-52A0-2B68-3004E9B1E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Exhausting… but necessary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7A134-4265-9B31-2E9D-D17BC828A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28" y="2591179"/>
            <a:ext cx="47625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B1842-2A07-A414-C1D9-BB106E2B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5B8F-54E2-1D6F-FD3B-D6D4DE9E0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1510231"/>
          </a:xfrm>
        </p:spPr>
        <p:txBody>
          <a:bodyPr/>
          <a:lstStyle/>
          <a:p>
            <a:r>
              <a:rPr lang="en-US" dirty="0"/>
              <a:t>Time taken</a:t>
            </a:r>
          </a:p>
          <a:p>
            <a:r>
              <a:rPr lang="en-US" dirty="0"/>
              <a:t>Harshness</a:t>
            </a:r>
          </a:p>
          <a:p>
            <a:r>
              <a:rPr lang="en-US" dirty="0"/>
              <a:t>Amount of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AC0AC-4C2B-D3AB-8635-BE1A03E49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1392536"/>
          </a:xfrm>
        </p:spPr>
        <p:txBody>
          <a:bodyPr/>
          <a:lstStyle/>
          <a:p>
            <a:r>
              <a:rPr lang="en-US" dirty="0"/>
              <a:t>Bad documentation</a:t>
            </a:r>
          </a:p>
          <a:p>
            <a:r>
              <a:rPr lang="en-US" dirty="0"/>
              <a:t>Unclear changes</a:t>
            </a:r>
          </a:p>
          <a:p>
            <a:r>
              <a:rPr lang="en-US" dirty="0"/>
              <a:t>Missed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71281-4CF6-9992-4E42-2908C6284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reviewer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FCE568-F961-C557-D9FC-41185315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suffers what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45492BA-4490-17DB-1602-141C349A826C}"/>
              </a:ext>
            </a:extLst>
          </p:cNvPr>
          <p:cNvSpPr txBox="1">
            <a:spLocks/>
          </p:cNvSpPr>
          <p:nvPr/>
        </p:nvSpPr>
        <p:spPr bwMode="black">
          <a:xfrm>
            <a:off x="3027977" y="5189221"/>
            <a:ext cx="5651414" cy="704087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communication, please</a:t>
            </a:r>
          </a:p>
        </p:txBody>
      </p:sp>
    </p:spTree>
    <p:extLst>
      <p:ext uri="{BB962C8B-B14F-4D97-AF65-F5344CB8AC3E}">
        <p14:creationId xmlns:p14="http://schemas.microsoft.com/office/powerpoint/2010/main" val="2348346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28C0-6996-E44B-5AB0-5CB70812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documentation!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8D7FD-C6FF-1AAB-1A4C-7B1445077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but often overlooked</a:t>
            </a:r>
          </a:p>
        </p:txBody>
      </p:sp>
    </p:spTree>
    <p:extLst>
      <p:ext uri="{BB962C8B-B14F-4D97-AF65-F5344CB8AC3E}">
        <p14:creationId xmlns:p14="http://schemas.microsoft.com/office/powerpoint/2010/main" val="171818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nstruction work tools">
            <a:extLst>
              <a:ext uri="{FF2B5EF4-FFF2-40B4-BE49-F238E27FC236}">
                <a16:creationId xmlns:a16="http://schemas.microsoft.com/office/drawing/2014/main" id="{613751F3-075D-AD77-2A7E-3E7362ED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798" b="39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7F3B7-7789-7115-DC2F-5DEB78B96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A tool for job hunting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72746F4D-5988-367E-753A-163213C5E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And a </a:t>
            </a:r>
            <a:r>
              <a:rPr lang="es-ES" err="1">
                <a:solidFill>
                  <a:schemeClr val="tx1"/>
                </a:solidFill>
              </a:rPr>
              <a:t>few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tips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for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our</a:t>
            </a:r>
            <a:r>
              <a:rPr lang="es-ES">
                <a:solidFill>
                  <a:schemeClr val="tx1"/>
                </a:solidFill>
              </a:rPr>
              <a:t> future</a:t>
            </a:r>
          </a:p>
        </p:txBody>
      </p:sp>
    </p:spTree>
    <p:extLst>
      <p:ext uri="{BB962C8B-B14F-4D97-AF65-F5344CB8AC3E}">
        <p14:creationId xmlns:p14="http://schemas.microsoft.com/office/powerpoint/2010/main" val="124003278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C2AEF-A9E5-9A1A-B4AE-FF416A8C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s-ES" sz="2600" err="1"/>
              <a:t>How</a:t>
            </a:r>
            <a:r>
              <a:rPr lang="es-ES" sz="2600"/>
              <a:t> </a:t>
            </a:r>
            <a:r>
              <a:rPr lang="es-ES" sz="2600" err="1"/>
              <a:t>Companies</a:t>
            </a:r>
            <a:r>
              <a:rPr lang="es-ES" sz="2600"/>
              <a:t> </a:t>
            </a:r>
            <a:r>
              <a:rPr lang="es-ES" sz="2600" err="1"/>
              <a:t>advertise</a:t>
            </a:r>
            <a:r>
              <a:rPr lang="es-ES" sz="2600"/>
              <a:t> DX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45AE1CF-1FDF-BBAB-B7EE-E00E8840B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03724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40816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233E6-B7EE-2F07-C051-609795C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should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search</a:t>
            </a:r>
            <a:r>
              <a:rPr lang="es-ES"/>
              <a:t>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E560355-28D6-41DF-87DA-2D2D7E5575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405183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áfico 5" descr="Mujer programadora con relleno sólido">
            <a:extLst>
              <a:ext uri="{FF2B5EF4-FFF2-40B4-BE49-F238E27FC236}">
                <a16:creationId xmlns:a16="http://schemas.microsoft.com/office/drawing/2014/main" id="{51981253-3DCD-1C86-D9D9-EDEF1055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8226" y="3120305"/>
            <a:ext cx="1280800" cy="1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7324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F48FB7-1825-ED8F-ECCE-6F73861B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should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ask</a:t>
            </a:r>
            <a:r>
              <a:rPr lang="es-ES"/>
              <a:t>?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7BECA9D3-6E16-4D94-7886-0A6864A60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35712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70992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36B1CED4-59AD-0012-1319-DEFE51FB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0D4D0F-BAD1-D8D5-93E6-44B2AB58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Thank you for listening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00F989-0725-E6E2-4710-D809B974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Question time!</a:t>
            </a:r>
          </a:p>
        </p:txBody>
      </p:sp>
    </p:spTree>
    <p:extLst>
      <p:ext uri="{BB962C8B-B14F-4D97-AF65-F5344CB8AC3E}">
        <p14:creationId xmlns:p14="http://schemas.microsoft.com/office/powerpoint/2010/main" val="248330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CBE271F-EC6B-D982-1B19-F6CB7DCA5438}"/>
              </a:ext>
            </a:extLst>
          </p:cNvPr>
          <p:cNvSpPr/>
          <p:nvPr/>
        </p:nvSpPr>
        <p:spPr>
          <a:xfrm>
            <a:off x="6104207" y="1835254"/>
            <a:ext cx="5276850" cy="4775096"/>
          </a:xfrm>
          <a:prstGeom prst="rect">
            <a:avLst/>
          </a:prstGeom>
          <a:solidFill>
            <a:srgbClr val="91A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3DEF668-2EA5-DACF-5043-0EEE86676D88}"/>
              </a:ext>
            </a:extLst>
          </p:cNvPr>
          <p:cNvSpPr/>
          <p:nvPr/>
        </p:nvSpPr>
        <p:spPr>
          <a:xfrm>
            <a:off x="723900" y="1835254"/>
            <a:ext cx="5276850" cy="4775096"/>
          </a:xfrm>
          <a:prstGeom prst="rect">
            <a:avLst/>
          </a:prstGeom>
          <a:solidFill>
            <a:srgbClr val="B7C5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0F8251-96C7-8786-4E3C-D3ADD2F1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957" y="374093"/>
            <a:ext cx="7729728" cy="1188720"/>
          </a:xfrm>
        </p:spPr>
        <p:txBody>
          <a:bodyPr/>
          <a:lstStyle/>
          <a:p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dx</a:t>
            </a:r>
            <a:r>
              <a:rPr lang="es-ES"/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8F1172-7F9E-A494-2991-34BE4D37B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Classic</a:t>
            </a:r>
            <a:r>
              <a:rPr lang="es-ES"/>
              <a:t> </a:t>
            </a:r>
            <a:r>
              <a:rPr lang="es-ES" err="1"/>
              <a:t>definition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5F8863-2EEC-EB38-FC9F-72BFF53F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2380138"/>
            <a:ext cx="4876344" cy="884356"/>
          </a:xfrm>
        </p:spPr>
        <p:txBody>
          <a:bodyPr/>
          <a:lstStyle/>
          <a:p>
            <a:r>
              <a:rPr lang="es-ES" err="1"/>
              <a:t>Solutions</a:t>
            </a:r>
            <a:endParaRPr lang="es-ES"/>
          </a:p>
          <a:p>
            <a:r>
              <a:rPr lang="es-ES"/>
              <a:t>Tools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BF1DD4-A3FA-07CB-2990-FD9A000DB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Modern </a:t>
            </a:r>
            <a:r>
              <a:rPr lang="es-ES" err="1"/>
              <a:t>definition</a:t>
            </a:r>
            <a:endParaRPr lang="es-ES"/>
          </a:p>
        </p:txBody>
      </p:sp>
      <p:pic>
        <p:nvPicPr>
          <p:cNvPr id="8" name="Marcador de contenido 7" descr="IntelliJ logo">
            <a:extLst>
              <a:ext uri="{FF2B5EF4-FFF2-40B4-BE49-F238E27FC236}">
                <a16:creationId xmlns:a16="http://schemas.microsoft.com/office/drawing/2014/main" id="{810DFB7D-8F70-7A0F-FFBF-DE1E37717A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21" y="3786812"/>
            <a:ext cx="2697095" cy="2697095"/>
          </a:xfrm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F6C1584C-9F3E-0019-1F3C-E1D6DD4E4B8E}"/>
              </a:ext>
            </a:extLst>
          </p:cNvPr>
          <p:cNvSpPr txBox="1">
            <a:spLocks/>
          </p:cNvSpPr>
          <p:nvPr/>
        </p:nvSpPr>
        <p:spPr>
          <a:xfrm>
            <a:off x="6309786" y="2544644"/>
            <a:ext cx="4876344" cy="884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/>
              <a:t>Experiences</a:t>
            </a:r>
            <a:endParaRPr lang="es-ES"/>
          </a:p>
          <a:p>
            <a:r>
              <a:rPr lang="es-ES" err="1"/>
              <a:t>Feelings</a:t>
            </a:r>
            <a:endParaRPr lang="es-ES"/>
          </a:p>
          <a:p>
            <a:r>
              <a:rPr lang="es-ES"/>
              <a:t>???</a:t>
            </a:r>
          </a:p>
        </p:txBody>
      </p:sp>
      <p:pic>
        <p:nvPicPr>
          <p:cNvPr id="11" name="Imagen 10" descr="Workplace meeting&#10;">
            <a:extLst>
              <a:ext uri="{FF2B5EF4-FFF2-40B4-BE49-F238E27FC236}">
                <a16:creationId xmlns:a16="http://schemas.microsoft.com/office/drawing/2014/main" id="{92B0CB4A-34D3-D9CC-013E-BFFC6CDD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3" y="3786812"/>
            <a:ext cx="3803138" cy="24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64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B22A2-07F8-4CD6-CDCD-7389C27B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it important?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BA49B-758F-83AA-0B74-09B23415C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19" y="475889"/>
            <a:ext cx="4815840" cy="385953"/>
          </a:xfrm>
        </p:spPr>
        <p:txBody>
          <a:bodyPr/>
          <a:lstStyle/>
          <a:p>
            <a:pPr algn="ctr"/>
            <a:r>
              <a:rPr lang="es-ES"/>
              <a:t>↑ DX = ↑ </a:t>
            </a:r>
            <a:r>
              <a:rPr lang="en-US"/>
              <a:t>Productivity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B53365-24C3-5266-D2E2-24BC13263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Why should companies care?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EBCDD4B-CEDB-AFE6-159C-DFE1A165A2D0}"/>
              </a:ext>
            </a:extLst>
          </p:cNvPr>
          <p:cNvSpPr txBox="1">
            <a:spLocks/>
          </p:cNvSpPr>
          <p:nvPr/>
        </p:nvSpPr>
        <p:spPr>
          <a:xfrm>
            <a:off x="6441319" y="3485789"/>
            <a:ext cx="4815840" cy="385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/>
              <a:t>↑ DX = ↑ </a:t>
            </a:r>
            <a:r>
              <a:rPr lang="en-US"/>
              <a:t>Retaining</a:t>
            </a:r>
          </a:p>
        </p:txBody>
      </p:sp>
      <p:pic>
        <p:nvPicPr>
          <p:cNvPr id="9" name="Imagen 8" descr="Productividad">
            <a:extLst>
              <a:ext uri="{FF2B5EF4-FFF2-40B4-BE49-F238E27FC236}">
                <a16:creationId xmlns:a16="http://schemas.microsoft.com/office/drawing/2014/main" id="{08E14AE4-8D19-7635-5EED-445120F3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74" y="940364"/>
            <a:ext cx="3411855" cy="2274570"/>
          </a:xfrm>
          <a:prstGeom prst="rect">
            <a:avLst/>
          </a:prstGeom>
        </p:spPr>
      </p:pic>
      <p:pic>
        <p:nvPicPr>
          <p:cNvPr id="11" name="Imagen 10" descr="We hear you">
            <a:extLst>
              <a:ext uri="{FF2B5EF4-FFF2-40B4-BE49-F238E27FC236}">
                <a16:creationId xmlns:a16="http://schemas.microsoft.com/office/drawing/2014/main" id="{B8FF3C62-9141-9C85-1EA5-7CCE4952F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40" y="3961651"/>
            <a:ext cx="3333589" cy="22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177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769B2-3F16-ED88-90EF-345F5D53C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035156"/>
            <a:ext cx="8991600" cy="1645920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Benefits of DX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A260F6-4C1E-28BD-B886-680DB9557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666" y="4326526"/>
            <a:ext cx="6801612" cy="57756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Predicting productivity and satisfaction</a:t>
            </a:r>
          </a:p>
        </p:txBody>
      </p:sp>
      <p:pic>
        <p:nvPicPr>
          <p:cNvPr id="1026" name="Picture 2" descr="How to Predict Your Future with the Activity-Based Forecast - Salesforce  Blog">
            <a:extLst>
              <a:ext uri="{FF2B5EF4-FFF2-40B4-BE49-F238E27FC236}">
                <a16:creationId xmlns:a16="http://schemas.microsoft.com/office/drawing/2014/main" id="{61493F55-6AF9-04ED-DC29-56DD0EE2C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64" r="-1" b="-1"/>
          <a:stretch/>
        </p:blipFill>
        <p:spPr bwMode="auto">
          <a:xfrm>
            <a:off x="-587621" y="-25885"/>
            <a:ext cx="6650093" cy="3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tter Team Performance for the New Year">
            <a:extLst>
              <a:ext uri="{FF2B5EF4-FFF2-40B4-BE49-F238E27FC236}">
                <a16:creationId xmlns:a16="http://schemas.microsoft.com/office/drawing/2014/main" id="{9D9F88DE-BCCA-D864-0B1D-1F9461931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r="-1" b="15262"/>
          <a:stretch/>
        </p:blipFill>
        <p:spPr bwMode="auto">
          <a:xfrm>
            <a:off x="6062472" y="-19052"/>
            <a:ext cx="6650099" cy="376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AB1C3E29-6021-FDA8-B8DA-BCCA6941A4EA}"/>
              </a:ext>
            </a:extLst>
          </p:cNvPr>
          <p:cNvSpPr txBox="1">
            <a:spLocks/>
          </p:cNvSpPr>
          <p:nvPr/>
        </p:nvSpPr>
        <p:spPr>
          <a:xfrm>
            <a:off x="1069642" y="4830964"/>
            <a:ext cx="8427164" cy="577562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Improving individual performance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F1C7743F-F4BB-DD61-A5F1-7FE5E4139D83}"/>
              </a:ext>
            </a:extLst>
          </p:cNvPr>
          <p:cNvSpPr txBox="1">
            <a:spLocks/>
          </p:cNvSpPr>
          <p:nvPr/>
        </p:nvSpPr>
        <p:spPr>
          <a:xfrm>
            <a:off x="1069642" y="5408526"/>
            <a:ext cx="8427164" cy="577562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More attractive when finding jobs</a:t>
            </a:r>
          </a:p>
        </p:txBody>
      </p:sp>
    </p:spTree>
    <p:extLst>
      <p:ext uri="{BB962C8B-B14F-4D97-AF65-F5344CB8AC3E}">
        <p14:creationId xmlns:p14="http://schemas.microsoft.com/office/powerpoint/2010/main" val="2580729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D black question marks with one yellow question mark">
            <a:extLst>
              <a:ext uri="{FF2B5EF4-FFF2-40B4-BE49-F238E27FC236}">
                <a16:creationId xmlns:a16="http://schemas.microsoft.com/office/drawing/2014/main" id="{51825D4E-1757-940F-216C-76DFC7D6E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8990" r="612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23A6D0-BFBD-5C18-099F-6C2FC7619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ES" err="1">
                <a:solidFill>
                  <a:schemeClr val="tx1"/>
                </a:solidFill>
              </a:rPr>
              <a:t>Which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problems</a:t>
            </a:r>
            <a:r>
              <a:rPr lang="es-ES">
                <a:solidFill>
                  <a:schemeClr val="tx1"/>
                </a:solidFill>
              </a:rPr>
              <a:t> do </a:t>
            </a:r>
            <a:r>
              <a:rPr lang="es-ES" err="1">
                <a:solidFill>
                  <a:schemeClr val="tx1"/>
                </a:solidFill>
              </a:rPr>
              <a:t>we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face</a:t>
            </a:r>
            <a:r>
              <a:rPr lang="es-ES">
                <a:solidFill>
                  <a:schemeClr val="tx1"/>
                </a:solidFill>
              </a:rPr>
              <a:t> as </a:t>
            </a:r>
            <a:r>
              <a:rPr lang="es-ES" err="1">
                <a:solidFill>
                  <a:schemeClr val="tx1"/>
                </a:solidFill>
              </a:rPr>
              <a:t>Programmers</a:t>
            </a:r>
            <a:r>
              <a:rPr lang="es-ES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5522D6-E1B4-9AA6-7DDB-2CD47CB6D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3744" y="4104894"/>
            <a:ext cx="6801612" cy="123989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(</a:t>
            </a:r>
            <a:r>
              <a:rPr lang="es-ES" err="1">
                <a:solidFill>
                  <a:schemeClr val="tx1"/>
                </a:solidFill>
              </a:rPr>
              <a:t>Other</a:t>
            </a:r>
            <a:r>
              <a:rPr lang="es-ES">
                <a:solidFill>
                  <a:schemeClr val="tx1"/>
                </a:solidFill>
              </a:rPr>
              <a:t> </a:t>
            </a:r>
            <a:r>
              <a:rPr lang="es-ES" err="1">
                <a:solidFill>
                  <a:schemeClr val="tx1"/>
                </a:solidFill>
              </a:rPr>
              <a:t>than</a:t>
            </a:r>
            <a:r>
              <a:rPr lang="es-ES">
                <a:solidFill>
                  <a:schemeClr val="tx1"/>
                </a:solidFill>
              </a:rPr>
              <a:t> bugs)</a:t>
            </a:r>
          </a:p>
        </p:txBody>
      </p:sp>
    </p:spTree>
    <p:extLst>
      <p:ext uri="{BB962C8B-B14F-4D97-AF65-F5344CB8AC3E}">
        <p14:creationId xmlns:p14="http://schemas.microsoft.com/office/powerpoint/2010/main" val="41039461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891B4B-FFD0-7A72-314B-3AD6CAF3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0880" y="2368016"/>
            <a:ext cx="4270248" cy="864108"/>
          </a:xfrm>
        </p:spPr>
        <p:txBody>
          <a:bodyPr>
            <a:normAutofit/>
          </a:bodyPr>
          <a:lstStyle/>
          <a:p>
            <a:r>
              <a:rPr lang="es-ES" sz="2400" b="1"/>
              <a:t>Local </a:t>
            </a:r>
            <a:r>
              <a:rPr lang="es-ES" sz="2400" b="1" err="1"/>
              <a:t>Problems</a:t>
            </a:r>
            <a:endParaRPr lang="es-ES" sz="2400" b="1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4C26B7-7C18-6075-1FD5-AA8915378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2961" y="2528037"/>
            <a:ext cx="4270248" cy="704087"/>
          </a:xfrm>
        </p:spPr>
        <p:txBody>
          <a:bodyPr>
            <a:normAutofit/>
          </a:bodyPr>
          <a:lstStyle/>
          <a:p>
            <a:r>
              <a:rPr lang="es-ES" sz="2400" b="1"/>
              <a:t>Global</a:t>
            </a:r>
            <a:r>
              <a:rPr lang="es-ES" sz="2400"/>
              <a:t> </a:t>
            </a:r>
            <a:r>
              <a:rPr lang="es-ES" sz="2400" b="1" err="1"/>
              <a:t>Problems</a:t>
            </a:r>
            <a:endParaRPr lang="es-ES" b="1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703CED9-BF78-8528-02AF-F36DB366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Do </a:t>
            </a:r>
            <a:r>
              <a:rPr lang="es-ES" err="1"/>
              <a:t>Programmers</a:t>
            </a:r>
            <a:r>
              <a:rPr lang="es-ES"/>
              <a:t> </a:t>
            </a:r>
            <a:r>
              <a:rPr lang="es-ES" err="1"/>
              <a:t>Face</a:t>
            </a:r>
            <a:r>
              <a:rPr lang="es-ES"/>
              <a:t> </a:t>
            </a:r>
            <a:r>
              <a:rPr lang="es-ES" err="1"/>
              <a:t>Problems</a:t>
            </a:r>
            <a:r>
              <a:rPr lang="es-ES"/>
              <a:t>?</a:t>
            </a:r>
          </a:p>
        </p:txBody>
      </p:sp>
      <p:pic>
        <p:nvPicPr>
          <p:cNvPr id="2050" name="Picture 2" descr="Want To Learn Coding? Check Out These Resources Recommended By Tech Experts">
            <a:extLst>
              <a:ext uri="{FF2B5EF4-FFF2-40B4-BE49-F238E27FC236}">
                <a16:creationId xmlns:a16="http://schemas.microsoft.com/office/drawing/2014/main" id="{6E02CFB2-4F2F-EE40-40A4-4F4C9F7865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89" y="3852610"/>
            <a:ext cx="5872873" cy="30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partment of Management Information Systems | College of Business | ECU">
            <a:extLst>
              <a:ext uri="{FF2B5EF4-FFF2-40B4-BE49-F238E27FC236}">
                <a16:creationId xmlns:a16="http://schemas.microsoft.com/office/drawing/2014/main" id="{9B0044AC-0FA6-220F-C16F-AD7ED7486E4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58" y="3852609"/>
            <a:ext cx="6383242" cy="31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42FA7FFF-F9C8-57E5-8C01-A6A48168C966}"/>
              </a:ext>
            </a:extLst>
          </p:cNvPr>
          <p:cNvSpPr txBox="1">
            <a:spLocks/>
          </p:cNvSpPr>
          <p:nvPr/>
        </p:nvSpPr>
        <p:spPr>
          <a:xfrm>
            <a:off x="1200880" y="2341844"/>
            <a:ext cx="4270248" cy="864108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chemeClr val="accent2">
                    <a:lumMod val="50000"/>
                  </a:schemeClr>
                </a:solidFill>
              </a:rPr>
              <a:t>Local Problems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089C53F4-C290-7E7F-4F88-52F2647945F7}"/>
              </a:ext>
            </a:extLst>
          </p:cNvPr>
          <p:cNvSpPr txBox="1">
            <a:spLocks/>
          </p:cNvSpPr>
          <p:nvPr/>
        </p:nvSpPr>
        <p:spPr>
          <a:xfrm>
            <a:off x="6412961" y="2491657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chemeClr val="accent2">
                    <a:lumMod val="50000"/>
                  </a:schemeClr>
                </a:solidFill>
              </a:rPr>
              <a:t>Global</a:t>
            </a:r>
            <a:r>
              <a:rPr lang="es-ES" sz="24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400" b="1">
                <a:solidFill>
                  <a:schemeClr val="accent2">
                    <a:lumMod val="50000"/>
                  </a:schemeClr>
                </a:solidFill>
              </a:rPr>
              <a:t>Problems</a:t>
            </a:r>
            <a:endParaRPr lang="es-ES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AAA6027-CDF7-9012-1A4B-E448ADB7DDD2}"/>
              </a:ext>
            </a:extLst>
          </p:cNvPr>
          <p:cNvSpPr txBox="1"/>
          <p:nvPr/>
        </p:nvSpPr>
        <p:spPr>
          <a:xfrm>
            <a:off x="9479903" y="82597"/>
            <a:ext cx="360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/>
              <a:t>(Yes </a:t>
            </a:r>
            <a:r>
              <a:rPr lang="es-ES" sz="1100" err="1"/>
              <a:t>we</a:t>
            </a:r>
            <a:r>
              <a:rPr lang="es-ES" sz="1100"/>
              <a:t> are </a:t>
            </a:r>
            <a:r>
              <a:rPr lang="es-ES" sz="1100" err="1"/>
              <a:t>using</a:t>
            </a:r>
            <a:r>
              <a:rPr lang="es-ES" sz="1100"/>
              <a:t> stock </a:t>
            </a:r>
            <a:r>
              <a:rPr lang="es-ES" sz="1100" err="1"/>
              <a:t>photos</a:t>
            </a:r>
            <a:r>
              <a:rPr lang="es-ES" sz="1100"/>
              <a:t> so </a:t>
            </a:r>
            <a:r>
              <a:rPr lang="es-ES" sz="1100" err="1"/>
              <a:t>what</a:t>
            </a:r>
            <a:r>
              <a:rPr lang="es-ES" sz="1100"/>
              <a:t> :p)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8B09DF8-7177-5C59-95AE-DE5C446AC880}"/>
              </a:ext>
            </a:extLst>
          </p:cNvPr>
          <p:cNvSpPr txBox="1"/>
          <p:nvPr/>
        </p:nvSpPr>
        <p:spPr>
          <a:xfrm rot="1216483">
            <a:off x="5320324" y="2421983"/>
            <a:ext cx="128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>
                <a:solidFill>
                  <a:srgbClr val="FFC000"/>
                </a:solidFill>
                <a:latin typeface="Bauhaus 93" panose="04030905020B02020C02" pitchFamily="82" charset="0"/>
              </a:rPr>
              <a:t>VS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DBAC1C-32E5-CD1F-C06F-A61B41367774}"/>
              </a:ext>
            </a:extLst>
          </p:cNvPr>
          <p:cNvSpPr txBox="1"/>
          <p:nvPr/>
        </p:nvSpPr>
        <p:spPr>
          <a:xfrm rot="1216483">
            <a:off x="5320323" y="2500504"/>
            <a:ext cx="128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>
                <a:solidFill>
                  <a:srgbClr val="C00000"/>
                </a:solidFill>
                <a:latin typeface="Bauhaus 93" panose="04030905020B02020C02" pitchFamily="82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98274084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F522A-5D5D-4CD6-198E-67BECEBB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Improving dx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4AE4-C847-C636-69AB-0244629381FC}"/>
              </a:ext>
            </a:extLst>
          </p:cNvPr>
          <p:cNvSpPr txBox="1">
            <a:spLocks/>
          </p:cNvSpPr>
          <p:nvPr/>
        </p:nvSpPr>
        <p:spPr>
          <a:xfrm>
            <a:off x="804670" y="2640692"/>
            <a:ext cx="3044952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600"/>
              <a:t>Why should companies care?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FD5D70-BB9F-895D-1381-59E31F550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7147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562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EB8F1-6FAE-92D1-F8D6-BF1037D7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crafting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ABC81-8C64-8FF3-5F12-AFB740E0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625776"/>
          </a:xfrm>
        </p:spPr>
        <p:txBody>
          <a:bodyPr/>
          <a:lstStyle/>
          <a:p>
            <a:r>
              <a:rPr lang="en-US" dirty="0"/>
              <a:t>Tweaking position </a:t>
            </a:r>
            <a:r>
              <a:rPr lang="es-ES" dirty="0"/>
              <a:t>→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fit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2FFF0-BDC7-58F8-7037-44F2C9155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Don’t like your job? Change it!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CC854F8-9DB7-E9CA-2DEE-FBBE3B6D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1680125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9479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0</TotalTime>
  <Words>493</Words>
  <Application>Microsoft Office PowerPoint</Application>
  <PresentationFormat>Panorámica</PresentationFormat>
  <Paragraphs>105</Paragraphs>
  <Slides>29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Paquete</vt:lpstr>
      <vt:lpstr>Developer Experience</vt:lpstr>
      <vt:lpstr>Abi noda</vt:lpstr>
      <vt:lpstr>What is dx?</vt:lpstr>
      <vt:lpstr>Why is it important?</vt:lpstr>
      <vt:lpstr>Benefits of DX</vt:lpstr>
      <vt:lpstr>Which problems do we face as Programmers?</vt:lpstr>
      <vt:lpstr>Do Programmers Face Problems?</vt:lpstr>
      <vt:lpstr>Improving dx</vt:lpstr>
      <vt:lpstr>Job crafting</vt:lpstr>
      <vt:lpstr>DX teams</vt:lpstr>
      <vt:lpstr>metrics</vt:lpstr>
      <vt:lpstr>System metrics</vt:lpstr>
      <vt:lpstr>Alternative metrics</vt:lpstr>
      <vt:lpstr>Presentación de PowerPoint</vt:lpstr>
      <vt:lpstr>Productivity, what is it?</vt:lpstr>
      <vt:lpstr>We don't know</vt:lpstr>
      <vt:lpstr>Presentación de PowerPoint</vt:lpstr>
      <vt:lpstr>barriers</vt:lpstr>
      <vt:lpstr>Don't know</vt:lpstr>
      <vt:lpstr>Presentación de PowerPoint</vt:lpstr>
      <vt:lpstr>Presentación de PowerPoint</vt:lpstr>
      <vt:lpstr>Code review challenges</vt:lpstr>
      <vt:lpstr>Who suffers what</vt:lpstr>
      <vt:lpstr>Good documentation!</vt:lpstr>
      <vt:lpstr>A tool for job hunting</vt:lpstr>
      <vt:lpstr>How Companies advertise DX</vt:lpstr>
      <vt:lpstr>What should we search?</vt:lpstr>
      <vt:lpstr>What should we ask?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Álvaro González Erigoyen</cp:lastModifiedBy>
  <cp:revision>3</cp:revision>
  <dcterms:created xsi:type="dcterms:W3CDTF">2023-02-14T16:38:21Z</dcterms:created>
  <dcterms:modified xsi:type="dcterms:W3CDTF">2023-02-17T08:13:22Z</dcterms:modified>
</cp:coreProperties>
</file>